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6" r:id="rId2"/>
    <p:sldId id="258" r:id="rId3"/>
    <p:sldId id="267" r:id="rId4"/>
    <p:sldId id="285" r:id="rId5"/>
    <p:sldId id="270" r:id="rId6"/>
    <p:sldId id="281" r:id="rId7"/>
    <p:sldId id="286" r:id="rId8"/>
    <p:sldId id="283" r:id="rId9"/>
    <p:sldId id="280" r:id="rId10"/>
    <p:sldId id="279" r:id="rId11"/>
    <p:sldId id="278" r:id="rId12"/>
    <p:sldId id="277" r:id="rId13"/>
    <p:sldId id="276" r:id="rId14"/>
    <p:sldId id="275" r:id="rId15"/>
    <p:sldId id="274" r:id="rId16"/>
    <p:sldId id="271" r:id="rId17"/>
    <p:sldId id="273" r:id="rId18"/>
    <p:sldId id="303" r:id="rId19"/>
    <p:sldId id="304" r:id="rId20"/>
    <p:sldId id="305" r:id="rId21"/>
    <p:sldId id="272" r:id="rId22"/>
    <p:sldId id="269" r:id="rId23"/>
    <p:sldId id="268" r:id="rId24"/>
    <p:sldId id="289" r:id="rId25"/>
    <p:sldId id="288" r:id="rId26"/>
    <p:sldId id="282" r:id="rId27"/>
    <p:sldId id="301" r:id="rId28"/>
    <p:sldId id="297" r:id="rId29"/>
    <p:sldId id="306" r:id="rId30"/>
    <p:sldId id="307" r:id="rId31"/>
    <p:sldId id="309" r:id="rId32"/>
    <p:sldId id="310" r:id="rId33"/>
    <p:sldId id="298" r:id="rId34"/>
    <p:sldId id="299" r:id="rId35"/>
    <p:sldId id="284" r:id="rId36"/>
    <p:sldId id="290" r:id="rId37"/>
    <p:sldId id="291" r:id="rId38"/>
    <p:sldId id="292" r:id="rId39"/>
    <p:sldId id="293" r:id="rId40"/>
    <p:sldId id="302" r:id="rId41"/>
    <p:sldId id="300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F56E2E-7CA2-4EFE-BAA4-5912C48AB8E2}" v="190" dt="2025-04-09T21:37:04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itha Priyadarshini Madari" userId="0a77c195-eca1-43a2-bf6c-d2b58c8fbc6d" providerId="ADAL" clId="{FFF56E2E-7CA2-4EFE-BAA4-5912C48AB8E2}"/>
    <pc:docChg chg="undo custSel addSld delSld modSld sldOrd">
      <pc:chgData name="Poojitha Priyadarshini Madari" userId="0a77c195-eca1-43a2-bf6c-d2b58c8fbc6d" providerId="ADAL" clId="{FFF56E2E-7CA2-4EFE-BAA4-5912C48AB8E2}" dt="2025-04-09T21:37:04.736" v="3553" actId="1036"/>
      <pc:docMkLst>
        <pc:docMk/>
      </pc:docMkLst>
      <pc:sldChg chg="modSp">
        <pc:chgData name="Poojitha Priyadarshini Madari" userId="0a77c195-eca1-43a2-bf6c-d2b58c8fbc6d" providerId="ADAL" clId="{FFF56E2E-7CA2-4EFE-BAA4-5912C48AB8E2}" dt="2025-04-09T20:05:05.694" v="3451" actId="20577"/>
        <pc:sldMkLst>
          <pc:docMk/>
          <pc:sldMk cId="1916739087" sldId="258"/>
        </pc:sldMkLst>
        <pc:graphicFrameChg chg="mod">
          <ac:chgData name="Poojitha Priyadarshini Madari" userId="0a77c195-eca1-43a2-bf6c-d2b58c8fbc6d" providerId="ADAL" clId="{FFF56E2E-7CA2-4EFE-BAA4-5912C48AB8E2}" dt="2025-04-09T20:05:05.694" v="3451" actId="20577"/>
          <ac:graphicFrameMkLst>
            <pc:docMk/>
            <pc:sldMk cId="1916739087" sldId="258"/>
            <ac:graphicFrameMk id="18" creationId="{AF5C30E5-584B-1762-98BF-64E28682D5F6}"/>
          </ac:graphicFrameMkLst>
        </pc:graphicFrameChg>
      </pc:sldChg>
      <pc:sldChg chg="modSp mod">
        <pc:chgData name="Poojitha Priyadarshini Madari" userId="0a77c195-eca1-43a2-bf6c-d2b58c8fbc6d" providerId="ADAL" clId="{FFF56E2E-7CA2-4EFE-BAA4-5912C48AB8E2}" dt="2025-04-09T19:47:54.625" v="3223" actId="1076"/>
        <pc:sldMkLst>
          <pc:docMk/>
          <pc:sldMk cId="0" sldId="266"/>
        </pc:sldMkLst>
        <pc:spChg chg="mod">
          <ac:chgData name="Poojitha Priyadarshini Madari" userId="0a77c195-eca1-43a2-bf6c-d2b58c8fbc6d" providerId="ADAL" clId="{FFF56E2E-7CA2-4EFE-BAA4-5912C48AB8E2}" dt="2025-04-09T19:30:59.809" v="2939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Poojitha Priyadarshini Madari" userId="0a77c195-eca1-43a2-bf6c-d2b58c8fbc6d" providerId="ADAL" clId="{FFF56E2E-7CA2-4EFE-BAA4-5912C48AB8E2}" dt="2025-04-09T19:47:45.367" v="3221" actId="404"/>
          <ac:spMkLst>
            <pc:docMk/>
            <pc:sldMk cId="0" sldId="266"/>
            <ac:spMk id="3" creationId="{00000000-0000-0000-0000-000000000000}"/>
          </ac:spMkLst>
        </pc:spChg>
        <pc:picChg chg="mod">
          <ac:chgData name="Poojitha Priyadarshini Madari" userId="0a77c195-eca1-43a2-bf6c-d2b58c8fbc6d" providerId="ADAL" clId="{FFF56E2E-7CA2-4EFE-BAA4-5912C48AB8E2}" dt="2025-04-09T19:47:54.625" v="3223" actId="1076"/>
          <ac:picMkLst>
            <pc:docMk/>
            <pc:sldMk cId="0" sldId="266"/>
            <ac:picMk id="4" creationId="{0A8ECE17-3818-B740-62C0-54BDCC15B9AB}"/>
          </ac:picMkLst>
        </pc:picChg>
      </pc:sldChg>
      <pc:sldChg chg="addSp delSp modSp mod setBg">
        <pc:chgData name="Poojitha Priyadarshini Madari" userId="0a77c195-eca1-43a2-bf6c-d2b58c8fbc6d" providerId="ADAL" clId="{FFF56E2E-7CA2-4EFE-BAA4-5912C48AB8E2}" dt="2025-04-09T21:37:04.736" v="3553" actId="1036"/>
        <pc:sldMkLst>
          <pc:docMk/>
          <pc:sldMk cId="1405719424" sldId="267"/>
        </pc:sldMkLst>
        <pc:spChg chg="mod">
          <ac:chgData name="Poojitha Priyadarshini Madari" userId="0a77c195-eca1-43a2-bf6c-d2b58c8fbc6d" providerId="ADAL" clId="{FFF56E2E-7CA2-4EFE-BAA4-5912C48AB8E2}" dt="2025-04-09T10:31:36.706" v="0" actId="26606"/>
          <ac:spMkLst>
            <pc:docMk/>
            <pc:sldMk cId="1405719424" sldId="267"/>
            <ac:spMk id="4" creationId="{4EE2F65E-282F-E3F3-186A-3A86D7CF66C7}"/>
          </ac:spMkLst>
        </pc:spChg>
        <pc:spChg chg="mod">
          <ac:chgData name="Poojitha Priyadarshini Madari" userId="0a77c195-eca1-43a2-bf6c-d2b58c8fbc6d" providerId="ADAL" clId="{FFF56E2E-7CA2-4EFE-BAA4-5912C48AB8E2}" dt="2025-04-09T21:37:04.736" v="3553" actId="1036"/>
          <ac:spMkLst>
            <pc:docMk/>
            <pc:sldMk cId="1405719424" sldId="267"/>
            <ac:spMk id="12" creationId="{6E614BF1-D5E2-1330-5FE3-EDEE7A9A04A8}"/>
          </ac:spMkLst>
        </pc:spChg>
        <pc:spChg chg="add del mod">
          <ac:chgData name="Poojitha Priyadarshini Madari" userId="0a77c195-eca1-43a2-bf6c-d2b58c8fbc6d" providerId="ADAL" clId="{FFF56E2E-7CA2-4EFE-BAA4-5912C48AB8E2}" dt="2025-04-09T10:34:47.650" v="24"/>
          <ac:spMkLst>
            <pc:docMk/>
            <pc:sldMk cId="1405719424" sldId="267"/>
            <ac:spMk id="15" creationId="{C61A39D9-8E32-2E71-B4D4-635E3F2C1F8D}"/>
          </ac:spMkLst>
        </pc:spChg>
        <pc:spChg chg="add mod">
          <ac:chgData name="Poojitha Priyadarshini Madari" userId="0a77c195-eca1-43a2-bf6c-d2b58c8fbc6d" providerId="ADAL" clId="{FFF56E2E-7CA2-4EFE-BAA4-5912C48AB8E2}" dt="2025-04-09T19:13:05.761" v="2543" actId="404"/>
          <ac:spMkLst>
            <pc:docMk/>
            <pc:sldMk cId="1405719424" sldId="267"/>
            <ac:spMk id="16" creationId="{EB9A8DAB-12C2-B86C-0F58-EB4597F663DA}"/>
          </ac:spMkLst>
        </pc:spChg>
        <pc:spChg chg="add del">
          <ac:chgData name="Poojitha Priyadarshini Madari" userId="0a77c195-eca1-43a2-bf6c-d2b58c8fbc6d" providerId="ADAL" clId="{FFF56E2E-7CA2-4EFE-BAA4-5912C48AB8E2}" dt="2025-04-09T10:35:29.488" v="31" actId="26606"/>
          <ac:spMkLst>
            <pc:docMk/>
            <pc:sldMk cId="1405719424" sldId="267"/>
            <ac:spMk id="17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35:29.488" v="31" actId="26606"/>
          <ac:spMkLst>
            <pc:docMk/>
            <pc:sldMk cId="1405719424" sldId="267"/>
            <ac:spMk id="24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0:57:30.764" v="136" actId="26606"/>
          <ac:spMkLst>
            <pc:docMk/>
            <pc:sldMk cId="1405719424" sldId="267"/>
            <ac:spMk id="31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57:30.764" v="136" actId="26606"/>
          <ac:spMkLst>
            <pc:docMk/>
            <pc:sldMk cId="1405719424" sldId="267"/>
            <ac:spMk id="38" creationId="{D5B0017B-2ECA-49AF-B397-DC140825DF8D}"/>
          </ac:spMkLst>
        </pc:spChg>
        <pc:spChg chg="add">
          <ac:chgData name="Poojitha Priyadarshini Madari" userId="0a77c195-eca1-43a2-bf6c-d2b58c8fbc6d" providerId="ADAL" clId="{FFF56E2E-7CA2-4EFE-BAA4-5912C48AB8E2}" dt="2025-04-09T10:57:30.764" v="136" actId="26606"/>
          <ac:spMkLst>
            <pc:docMk/>
            <pc:sldMk cId="1405719424" sldId="267"/>
            <ac:spMk id="45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0:57:30.764" v="136" actId="26606"/>
          <ac:spMkLst>
            <pc:docMk/>
            <pc:sldMk cId="1405719424" sldId="267"/>
            <ac:spMk id="52" creationId="{D5B0017B-2ECA-49AF-B397-DC140825DF8D}"/>
          </ac:spMkLst>
        </pc:spChg>
        <pc:grpChg chg="add del">
          <ac:chgData name="Poojitha Priyadarshini Madari" userId="0a77c195-eca1-43a2-bf6c-d2b58c8fbc6d" providerId="ADAL" clId="{FFF56E2E-7CA2-4EFE-BAA4-5912C48AB8E2}" dt="2025-04-09T10:35:29.488" v="31" actId="26606"/>
          <ac:grpSpMkLst>
            <pc:docMk/>
            <pc:sldMk cId="1405719424" sldId="267"/>
            <ac:grpSpMk id="19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0:57:30.764" v="136" actId="26606"/>
          <ac:grpSpMkLst>
            <pc:docMk/>
            <pc:sldMk cId="1405719424" sldId="267"/>
            <ac:grpSpMk id="33" creationId="{AE1C45F0-260A-458C-96ED-C1F6D2151219}"/>
          </ac:grpSpMkLst>
        </pc:grpChg>
        <pc:grpChg chg="add">
          <ac:chgData name="Poojitha Priyadarshini Madari" userId="0a77c195-eca1-43a2-bf6c-d2b58c8fbc6d" providerId="ADAL" clId="{FFF56E2E-7CA2-4EFE-BAA4-5912C48AB8E2}" dt="2025-04-09T10:57:30.764" v="136" actId="26606"/>
          <ac:grpSpMkLst>
            <pc:docMk/>
            <pc:sldMk cId="1405719424" sldId="267"/>
            <ac:grpSpMk id="47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0:35:29.488" v="31" actId="26606"/>
          <ac:cxnSpMkLst>
            <pc:docMk/>
            <pc:sldMk cId="1405719424" sldId="267"/>
            <ac:cxnSpMk id="26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0:57:30.764" v="136" actId="26606"/>
          <ac:cxnSpMkLst>
            <pc:docMk/>
            <pc:sldMk cId="1405719424" sldId="267"/>
            <ac:cxnSpMk id="40" creationId="{6CF1BAF6-AD41-4082-B212-8A1F9A2E8779}"/>
          </ac:cxnSpMkLst>
        </pc:cxnChg>
        <pc:cxnChg chg="add">
          <ac:chgData name="Poojitha Priyadarshini Madari" userId="0a77c195-eca1-43a2-bf6c-d2b58c8fbc6d" providerId="ADAL" clId="{FFF56E2E-7CA2-4EFE-BAA4-5912C48AB8E2}" dt="2025-04-09T10:57:30.764" v="136" actId="26606"/>
          <ac:cxnSpMkLst>
            <pc:docMk/>
            <pc:sldMk cId="1405719424" sldId="267"/>
            <ac:cxnSpMk id="54" creationId="{6CF1BAF6-AD41-4082-B212-8A1F9A2E8779}"/>
          </ac:cxnSpMkLst>
        </pc:cxnChg>
      </pc:sldChg>
      <pc:sldChg chg="add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40644987" sldId="268"/>
        </pc:sldMkLst>
        <pc:spChg chg="add mod">
          <ac:chgData name="Poojitha Priyadarshini Madari" userId="0a77c195-eca1-43a2-bf6c-d2b58c8fbc6d" providerId="ADAL" clId="{FFF56E2E-7CA2-4EFE-BAA4-5912C48AB8E2}" dt="2025-04-09T18:31:09.552" v="1075" actId="20577"/>
          <ac:spMkLst>
            <pc:docMk/>
            <pc:sldMk cId="140644987" sldId="268"/>
            <ac:spMk id="4" creationId="{DC0B8150-9415-B8F4-9EB5-11CD4CD5DC1C}"/>
          </ac:spMkLst>
        </pc:spChg>
        <pc:spChg chg="add mod">
          <ac:chgData name="Poojitha Priyadarshini Madari" userId="0a77c195-eca1-43a2-bf6c-d2b58c8fbc6d" providerId="ADAL" clId="{FFF56E2E-7CA2-4EFE-BAA4-5912C48AB8E2}" dt="2025-04-09T19:41:40.013" v="3089"/>
          <ac:spMkLst>
            <pc:docMk/>
            <pc:sldMk cId="140644987" sldId="268"/>
            <ac:spMk id="5" creationId="{B6C1B6FD-51D0-CF97-F3B3-D818568827BA}"/>
          </ac:spMkLst>
        </pc:spChg>
        <pc:spChg chg="add">
          <ac:chgData name="Poojitha Priyadarshini Madari" userId="0a77c195-eca1-43a2-bf6c-d2b58c8fbc6d" providerId="ADAL" clId="{FFF56E2E-7CA2-4EFE-BAA4-5912C48AB8E2}" dt="2025-04-09T18:31:05.507" v="1072" actId="26606"/>
          <ac:spMkLst>
            <pc:docMk/>
            <pc:sldMk cId="140644987" sldId="268"/>
            <ac:spMk id="9" creationId="{058A14AF-9FB5-4CC7-BA35-E8E85D3EDF0E}"/>
          </ac:spMkLst>
        </pc:spChg>
        <pc:spChg chg="add">
          <ac:chgData name="Poojitha Priyadarshini Madari" userId="0a77c195-eca1-43a2-bf6c-d2b58c8fbc6d" providerId="ADAL" clId="{FFF56E2E-7CA2-4EFE-BAA4-5912C48AB8E2}" dt="2025-04-09T18:31:05.507" v="1072" actId="26606"/>
          <ac:spMkLst>
            <pc:docMk/>
            <pc:sldMk cId="140644987" sldId="268"/>
            <ac:spMk id="11" creationId="{3A9A4357-BD1D-4622-A4FE-766E6AB8DE84}"/>
          </ac:spMkLst>
        </pc:spChg>
        <pc:spChg chg="add">
          <ac:chgData name="Poojitha Priyadarshini Madari" userId="0a77c195-eca1-43a2-bf6c-d2b58c8fbc6d" providerId="ADAL" clId="{FFF56E2E-7CA2-4EFE-BAA4-5912C48AB8E2}" dt="2025-04-09T18:31:05.507" v="1072" actId="26606"/>
          <ac:spMkLst>
            <pc:docMk/>
            <pc:sldMk cId="140644987" sldId="268"/>
            <ac:spMk id="13" creationId="{E659831F-0D9A-4C63-9EBB-8435B85A440F}"/>
          </ac:spMkLst>
        </pc:spChg>
        <pc:spChg chg="add">
          <ac:chgData name="Poojitha Priyadarshini Madari" userId="0a77c195-eca1-43a2-bf6c-d2b58c8fbc6d" providerId="ADAL" clId="{FFF56E2E-7CA2-4EFE-BAA4-5912C48AB8E2}" dt="2025-04-09T18:31:05.507" v="1072" actId="26606"/>
          <ac:spMkLst>
            <pc:docMk/>
            <pc:sldMk cId="140644987" sldId="268"/>
            <ac:spMk id="15" creationId="{E6995CE5-F890-4ABA-82A2-26507CE8D2A3}"/>
          </ac:spMkLst>
        </pc:spChg>
        <pc:picChg chg="add mod ord">
          <ac:chgData name="Poojitha Priyadarshini Madari" userId="0a77c195-eca1-43a2-bf6c-d2b58c8fbc6d" providerId="ADAL" clId="{FFF56E2E-7CA2-4EFE-BAA4-5912C48AB8E2}" dt="2025-04-09T18:31:05.507" v="1072" actId="26606"/>
          <ac:picMkLst>
            <pc:docMk/>
            <pc:sldMk cId="140644987" sldId="268"/>
            <ac:picMk id="3" creationId="{BB442084-9256-4B03-F321-60B1DB12519E}"/>
          </ac:picMkLst>
        </pc:picChg>
      </pc:sldChg>
      <pc:sldChg chg="delSp modSp add mod setBg delDesignElem">
        <pc:chgData name="Poojitha Priyadarshini Madari" userId="0a77c195-eca1-43a2-bf6c-d2b58c8fbc6d" providerId="ADAL" clId="{FFF56E2E-7CA2-4EFE-BAA4-5912C48AB8E2}" dt="2025-04-09T20:02:44.394" v="3390" actId="14100"/>
        <pc:sldMkLst>
          <pc:docMk/>
          <pc:sldMk cId="4109836830" sldId="268"/>
        </pc:sldMkLst>
        <pc:spChg chg="mod">
          <ac:chgData name="Poojitha Priyadarshini Madari" userId="0a77c195-eca1-43a2-bf6c-d2b58c8fbc6d" providerId="ADAL" clId="{FFF56E2E-7CA2-4EFE-BAA4-5912C48AB8E2}" dt="2025-04-09T20:02:39.522" v="3388" actId="1076"/>
          <ac:spMkLst>
            <pc:docMk/>
            <pc:sldMk cId="4109836830" sldId="268"/>
            <ac:spMk id="4" creationId="{DC0B8150-9415-B8F4-9EB5-11CD4CD5DC1C}"/>
          </ac:spMkLst>
        </pc:spChg>
        <pc:spChg chg="mod">
          <ac:chgData name="Poojitha Priyadarshini Madari" userId="0a77c195-eca1-43a2-bf6c-d2b58c8fbc6d" providerId="ADAL" clId="{FFF56E2E-7CA2-4EFE-BAA4-5912C48AB8E2}" dt="2025-04-09T20:02:35.579" v="3387" actId="1076"/>
          <ac:spMkLst>
            <pc:docMk/>
            <pc:sldMk cId="4109836830" sldId="268"/>
            <ac:spMk id="5" creationId="{B6C1B6FD-51D0-CF97-F3B3-D818568827BA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109836830" sldId="268"/>
            <ac:spMk id="9" creationId="{058A14AF-9FB5-4CC7-BA35-E8E85D3EDF0E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109836830" sldId="268"/>
            <ac:spMk id="11" creationId="{3A9A4357-BD1D-4622-A4FE-766E6AB8DE84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109836830" sldId="268"/>
            <ac:spMk id="13" creationId="{E659831F-0D9A-4C63-9EBB-8435B85A440F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109836830" sldId="268"/>
            <ac:spMk id="15" creationId="{E6995CE5-F890-4ABA-82A2-26507CE8D2A3}"/>
          </ac:spMkLst>
        </pc:spChg>
        <pc:picChg chg="mod">
          <ac:chgData name="Poojitha Priyadarshini Madari" userId="0a77c195-eca1-43a2-bf6c-d2b58c8fbc6d" providerId="ADAL" clId="{FFF56E2E-7CA2-4EFE-BAA4-5912C48AB8E2}" dt="2025-04-09T20:02:44.394" v="3390" actId="14100"/>
          <ac:picMkLst>
            <pc:docMk/>
            <pc:sldMk cId="4109836830" sldId="268"/>
            <ac:picMk id="3" creationId="{BB442084-9256-4B03-F321-60B1DB12519E}"/>
          </ac:picMkLst>
        </pc:picChg>
      </pc:sldChg>
      <pc:sldChg chg="add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592180809" sldId="269"/>
        </pc:sldMkLst>
        <pc:spChg chg="add mod">
          <ac:chgData name="Poojitha Priyadarshini Madari" userId="0a77c195-eca1-43a2-bf6c-d2b58c8fbc6d" providerId="ADAL" clId="{FFF56E2E-7CA2-4EFE-BAA4-5912C48AB8E2}" dt="2025-04-09T19:41:35.279" v="3088"/>
          <ac:spMkLst>
            <pc:docMk/>
            <pc:sldMk cId="2592180809" sldId="269"/>
            <ac:spMk id="4" creationId="{C36AC7EC-E9EE-4EA1-8FAB-3CA0A88B3799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8" creationId="{F3060C83-F051-4F0E-ABAD-AA0DFC48B218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10" creationId="{83C98ABE-055B-441F-B07E-44F97F083C39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12" creationId="{29FDB030-9B49-4CED-8CCD-4D99382388AC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14" creationId="{3783CA14-24A1-485C-8B30-D6A5D87987AD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16" creationId="{9A97C86A-04D6-40F7-AE84-31AB43E6A846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18" creationId="{FF9F2414-84E8-453E-B1F3-389FDE8192D9}"/>
          </ac:spMkLst>
        </pc:spChg>
        <pc:spChg chg="add">
          <ac:chgData name="Poojitha Priyadarshini Madari" userId="0a77c195-eca1-43a2-bf6c-d2b58c8fbc6d" providerId="ADAL" clId="{FFF56E2E-7CA2-4EFE-BAA4-5912C48AB8E2}" dt="2025-04-09T11:45:42.803" v="354" actId="26606"/>
          <ac:spMkLst>
            <pc:docMk/>
            <pc:sldMk cId="2592180809" sldId="269"/>
            <ac:spMk id="20" creationId="{3ECA69A1-7536-43AC-85EF-C7106179F5ED}"/>
          </ac:spMkLst>
        </pc:spChg>
        <pc:picChg chg="add mod">
          <ac:chgData name="Poojitha Priyadarshini Madari" userId="0a77c195-eca1-43a2-bf6c-d2b58c8fbc6d" providerId="ADAL" clId="{FFF56E2E-7CA2-4EFE-BAA4-5912C48AB8E2}" dt="2025-04-09T11:45:42.803" v="354" actId="26606"/>
          <ac:picMkLst>
            <pc:docMk/>
            <pc:sldMk cId="2592180809" sldId="269"/>
            <ac:picMk id="3" creationId="{094D5E2C-2997-5111-A67B-43169F0C9817}"/>
          </ac:picMkLst>
        </pc:pic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4043350534" sldId="269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8" creationId="{F3060C83-F051-4F0E-ABAD-AA0DFC48B218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10" creationId="{83C98ABE-055B-441F-B07E-44F97F083C3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12" creationId="{29FDB030-9B49-4CED-8CCD-4D99382388AC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14" creationId="{3783CA14-24A1-485C-8B30-D6A5D87987AD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16" creationId="{9A97C86A-04D6-40F7-AE84-31AB43E6A846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18" creationId="{FF9F2414-84E8-453E-B1F3-389FDE8192D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043350534" sldId="269"/>
            <ac:spMk id="20" creationId="{3ECA69A1-7536-43AC-85EF-C7106179F5ED}"/>
          </ac:spMkLst>
        </pc:spChg>
      </pc:sldChg>
      <pc:sldChg chg="addSp delSp modSp mod setBg">
        <pc:chgData name="Poojitha Priyadarshini Madari" userId="0a77c195-eca1-43a2-bf6c-d2b58c8fbc6d" providerId="ADAL" clId="{FFF56E2E-7CA2-4EFE-BAA4-5912C48AB8E2}" dt="2025-04-09T19:52:03.960" v="3275" actId="1076"/>
        <pc:sldMkLst>
          <pc:docMk/>
          <pc:sldMk cId="489871037" sldId="270"/>
        </pc:sldMkLst>
        <pc:spChg chg="mod">
          <ac:chgData name="Poojitha Priyadarshini Madari" userId="0a77c195-eca1-43a2-bf6c-d2b58c8fbc6d" providerId="ADAL" clId="{FFF56E2E-7CA2-4EFE-BAA4-5912C48AB8E2}" dt="2025-04-09T19:15:33.355" v="2595" actId="26606"/>
          <ac:spMkLst>
            <pc:docMk/>
            <pc:sldMk cId="489871037" sldId="270"/>
            <ac:spMk id="2" creationId="{FE9E0BCB-52CF-132A-C15A-C109E94790C7}"/>
          </ac:spMkLst>
        </pc:spChg>
        <pc:spChg chg="mod">
          <ac:chgData name="Poojitha Priyadarshini Madari" userId="0a77c195-eca1-43a2-bf6c-d2b58c8fbc6d" providerId="ADAL" clId="{FFF56E2E-7CA2-4EFE-BAA4-5912C48AB8E2}" dt="2025-04-09T19:52:03.960" v="3275" actId="1076"/>
          <ac:spMkLst>
            <pc:docMk/>
            <pc:sldMk cId="489871037" sldId="270"/>
            <ac:spMk id="5" creationId="{4A122691-3F4A-859A-F1C6-732E4FC19329}"/>
          </ac:spMkLst>
        </pc:spChg>
        <pc:spChg chg="add mod">
          <ac:chgData name="Poojitha Priyadarshini Madari" userId="0a77c195-eca1-43a2-bf6c-d2b58c8fbc6d" providerId="ADAL" clId="{FFF56E2E-7CA2-4EFE-BAA4-5912C48AB8E2}" dt="2025-04-09T19:16:03.624" v="2603" actId="404"/>
          <ac:spMkLst>
            <pc:docMk/>
            <pc:sldMk cId="489871037" sldId="270"/>
            <ac:spMk id="8" creationId="{878808B4-6B46-B97E-A01F-75DAE1CF0191}"/>
          </ac:spMkLst>
        </pc:spChg>
        <pc:spChg chg="add del">
          <ac:chgData name="Poojitha Priyadarshini Madari" userId="0a77c195-eca1-43a2-bf6c-d2b58c8fbc6d" providerId="ADAL" clId="{FFF56E2E-7CA2-4EFE-BAA4-5912C48AB8E2}" dt="2025-04-09T10:32:04.959" v="2" actId="26606"/>
          <ac:spMkLst>
            <pc:docMk/>
            <pc:sldMk cId="489871037" sldId="270"/>
            <ac:spMk id="10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32:06.954" v="4" actId="26606"/>
          <ac:spMkLst>
            <pc:docMk/>
            <pc:sldMk cId="489871037" sldId="270"/>
            <ac:spMk id="16" creationId="{CBC4F608-B4B8-48C3-9572-C0F061B1CD99}"/>
          </ac:spMkLst>
        </pc:spChg>
        <pc:spChg chg="add del">
          <ac:chgData name="Poojitha Priyadarshini Madari" userId="0a77c195-eca1-43a2-bf6c-d2b58c8fbc6d" providerId="ADAL" clId="{FFF56E2E-7CA2-4EFE-BAA4-5912C48AB8E2}" dt="2025-04-09T10:32:04.959" v="2" actId="26606"/>
          <ac:spMkLst>
            <pc:docMk/>
            <pc:sldMk cId="489871037" sldId="270"/>
            <ac:spMk id="17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0:32:06.954" v="4" actId="26606"/>
          <ac:spMkLst>
            <pc:docMk/>
            <pc:sldMk cId="489871037" sldId="270"/>
            <ac:spMk id="21" creationId="{4DA718D0-4865-4629-8134-44F68D41D574}"/>
          </ac:spMkLst>
        </pc:spChg>
        <pc:spChg chg="add del">
          <ac:chgData name="Poojitha Priyadarshini Madari" userId="0a77c195-eca1-43a2-bf6c-d2b58c8fbc6d" providerId="ADAL" clId="{FFF56E2E-7CA2-4EFE-BAA4-5912C48AB8E2}" dt="2025-04-09T10:32:16.674" v="6" actId="26606"/>
          <ac:spMkLst>
            <pc:docMk/>
            <pc:sldMk cId="489871037" sldId="270"/>
            <ac:spMk id="26" creationId="{DBF61EA3-B236-439E-9C0B-340980D56BEE}"/>
          </ac:spMkLst>
        </pc:spChg>
        <pc:spChg chg="add del">
          <ac:chgData name="Poojitha Priyadarshini Madari" userId="0a77c195-eca1-43a2-bf6c-d2b58c8fbc6d" providerId="ADAL" clId="{FFF56E2E-7CA2-4EFE-BAA4-5912C48AB8E2}" dt="2025-04-09T10:32:16.674" v="6" actId="26606"/>
          <ac:spMkLst>
            <pc:docMk/>
            <pc:sldMk cId="489871037" sldId="270"/>
            <ac:spMk id="28" creationId="{E659831F-0D9A-4C63-9EBB-8435B85A440F}"/>
          </ac:spMkLst>
        </pc:spChg>
        <pc:spChg chg="add del">
          <ac:chgData name="Poojitha Priyadarshini Madari" userId="0a77c195-eca1-43a2-bf6c-d2b58c8fbc6d" providerId="ADAL" clId="{FFF56E2E-7CA2-4EFE-BAA4-5912C48AB8E2}" dt="2025-04-09T10:32:18.507" v="8" actId="26606"/>
          <ac:spMkLst>
            <pc:docMk/>
            <pc:sldMk cId="489871037" sldId="270"/>
            <ac:spMk id="30" creationId="{4DA718D0-4865-4629-8134-44F68D41D574}"/>
          </ac:spMkLst>
        </pc:spChg>
        <pc:spChg chg="add del">
          <ac:chgData name="Poojitha Priyadarshini Madari" userId="0a77c195-eca1-43a2-bf6c-d2b58c8fbc6d" providerId="ADAL" clId="{FFF56E2E-7CA2-4EFE-BAA4-5912C48AB8E2}" dt="2025-04-09T10:32:18.507" v="8" actId="26606"/>
          <ac:spMkLst>
            <pc:docMk/>
            <pc:sldMk cId="489871037" sldId="270"/>
            <ac:spMk id="34" creationId="{CBC4F608-B4B8-48C3-9572-C0F061B1CD99}"/>
          </ac:spMkLst>
        </pc:spChg>
        <pc:spChg chg="add del">
          <ac:chgData name="Poojitha Priyadarshini Madari" userId="0a77c195-eca1-43a2-bf6c-d2b58c8fbc6d" providerId="ADAL" clId="{FFF56E2E-7CA2-4EFE-BAA4-5912C48AB8E2}" dt="2025-04-09T10:39:48.446" v="56" actId="26606"/>
          <ac:spMkLst>
            <pc:docMk/>
            <pc:sldMk cId="489871037" sldId="270"/>
            <ac:spMk id="36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39:48.446" v="56" actId="26606"/>
          <ac:spMkLst>
            <pc:docMk/>
            <pc:sldMk cId="489871037" sldId="270"/>
            <ac:spMk id="38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0:57:53.513" v="140" actId="26606"/>
          <ac:spMkLst>
            <pc:docMk/>
            <pc:sldMk cId="489871037" sldId="270"/>
            <ac:spMk id="44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57:53.513" v="140" actId="26606"/>
          <ac:spMkLst>
            <pc:docMk/>
            <pc:sldMk cId="489871037" sldId="270"/>
            <ac:spMk id="51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0:58:51.277" v="155" actId="26606"/>
          <ac:spMkLst>
            <pc:docMk/>
            <pc:sldMk cId="489871037" sldId="270"/>
            <ac:spMk id="58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58:51.277" v="155" actId="26606"/>
          <ac:spMkLst>
            <pc:docMk/>
            <pc:sldMk cId="489871037" sldId="270"/>
            <ac:spMk id="65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9:15:36.371" v="2597" actId="26606"/>
          <ac:spMkLst>
            <pc:docMk/>
            <pc:sldMk cId="489871037" sldId="270"/>
            <ac:spMk id="72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9:15:36.371" v="2597" actId="26606"/>
          <ac:spMkLst>
            <pc:docMk/>
            <pc:sldMk cId="489871037" sldId="270"/>
            <ac:spMk id="79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9:15:33.355" v="2595" actId="26606"/>
          <ac:spMkLst>
            <pc:docMk/>
            <pc:sldMk cId="489871037" sldId="270"/>
            <ac:spMk id="86" creationId="{4DA718D0-4865-4629-8134-44F68D41D574}"/>
          </ac:spMkLst>
        </pc:spChg>
        <pc:spChg chg="add del">
          <ac:chgData name="Poojitha Priyadarshini Madari" userId="0a77c195-eca1-43a2-bf6c-d2b58c8fbc6d" providerId="ADAL" clId="{FFF56E2E-7CA2-4EFE-BAA4-5912C48AB8E2}" dt="2025-04-09T19:15:33.355" v="2595" actId="26606"/>
          <ac:spMkLst>
            <pc:docMk/>
            <pc:sldMk cId="489871037" sldId="270"/>
            <ac:spMk id="92" creationId="{CBC4F608-B4B8-48C3-9572-C0F061B1CD99}"/>
          </ac:spMkLst>
        </pc:spChg>
        <pc:spChg chg="add del">
          <ac:chgData name="Poojitha Priyadarshini Madari" userId="0a77c195-eca1-43a2-bf6c-d2b58c8fbc6d" providerId="ADAL" clId="{FFF56E2E-7CA2-4EFE-BAA4-5912C48AB8E2}" dt="2025-04-09T19:15:36.371" v="2597" actId="26606"/>
          <ac:spMkLst>
            <pc:docMk/>
            <pc:sldMk cId="489871037" sldId="270"/>
            <ac:spMk id="93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9:15:36.371" v="2597" actId="26606"/>
          <ac:spMkLst>
            <pc:docMk/>
            <pc:sldMk cId="489871037" sldId="270"/>
            <ac:spMk id="94" creationId="{B6CDA21F-E7AF-4C75-8395-33F58D5B0E45}"/>
          </ac:spMkLst>
        </pc:spChg>
        <pc:grpChg chg="add del">
          <ac:chgData name="Poojitha Priyadarshini Madari" userId="0a77c195-eca1-43a2-bf6c-d2b58c8fbc6d" providerId="ADAL" clId="{FFF56E2E-7CA2-4EFE-BAA4-5912C48AB8E2}" dt="2025-04-09T10:32:04.959" v="2" actId="26606"/>
          <ac:grpSpMkLst>
            <pc:docMk/>
            <pc:sldMk cId="489871037" sldId="270"/>
            <ac:grpSpMk id="12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0:32:06.954" v="4" actId="26606"/>
          <ac:grpSpMkLst>
            <pc:docMk/>
            <pc:sldMk cId="489871037" sldId="270"/>
            <ac:grpSpMk id="22" creationId="{65167ED7-6315-43AB-B1B6-C326D5FD8F84}"/>
          </ac:grpSpMkLst>
        </pc:grpChg>
        <pc:grpChg chg="add del">
          <ac:chgData name="Poojitha Priyadarshini Madari" userId="0a77c195-eca1-43a2-bf6c-d2b58c8fbc6d" providerId="ADAL" clId="{FFF56E2E-7CA2-4EFE-BAA4-5912C48AB8E2}" dt="2025-04-09T10:32:16.674" v="6" actId="26606"/>
          <ac:grpSpMkLst>
            <pc:docMk/>
            <pc:sldMk cId="489871037" sldId="270"/>
            <ac:grpSpMk id="27" creationId="{28FAF094-D087-493F-8DF9-A486C2D6BBAA}"/>
          </ac:grpSpMkLst>
        </pc:grpChg>
        <pc:grpChg chg="add del">
          <ac:chgData name="Poojitha Priyadarshini Madari" userId="0a77c195-eca1-43a2-bf6c-d2b58c8fbc6d" providerId="ADAL" clId="{FFF56E2E-7CA2-4EFE-BAA4-5912C48AB8E2}" dt="2025-04-09T10:32:18.507" v="8" actId="26606"/>
          <ac:grpSpMkLst>
            <pc:docMk/>
            <pc:sldMk cId="489871037" sldId="270"/>
            <ac:grpSpMk id="31" creationId="{65167ED7-6315-43AB-B1B6-C326D5FD8F84}"/>
          </ac:grpSpMkLst>
        </pc:grpChg>
        <pc:grpChg chg="add del">
          <ac:chgData name="Poojitha Priyadarshini Madari" userId="0a77c195-eca1-43a2-bf6c-d2b58c8fbc6d" providerId="ADAL" clId="{FFF56E2E-7CA2-4EFE-BAA4-5912C48AB8E2}" dt="2025-04-09T10:39:48.446" v="56" actId="26606"/>
          <ac:grpSpMkLst>
            <pc:docMk/>
            <pc:sldMk cId="489871037" sldId="270"/>
            <ac:grpSpMk id="37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0:57:53.513" v="140" actId="26606"/>
          <ac:grpSpMkLst>
            <pc:docMk/>
            <pc:sldMk cId="489871037" sldId="270"/>
            <ac:grpSpMk id="46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0:58:51.277" v="155" actId="26606"/>
          <ac:grpSpMkLst>
            <pc:docMk/>
            <pc:sldMk cId="489871037" sldId="270"/>
            <ac:grpSpMk id="60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9:15:36.371" v="2597" actId="26606"/>
          <ac:grpSpMkLst>
            <pc:docMk/>
            <pc:sldMk cId="489871037" sldId="270"/>
            <ac:grpSpMk id="74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9:15:33.355" v="2595" actId="26606"/>
          <ac:grpSpMkLst>
            <pc:docMk/>
            <pc:sldMk cId="489871037" sldId="270"/>
            <ac:grpSpMk id="88" creationId="{65167ED7-6315-43AB-B1B6-C326D5FD8F84}"/>
          </ac:grpSpMkLst>
        </pc:grpChg>
        <pc:grpChg chg="add del">
          <ac:chgData name="Poojitha Priyadarshini Madari" userId="0a77c195-eca1-43a2-bf6c-d2b58c8fbc6d" providerId="ADAL" clId="{FFF56E2E-7CA2-4EFE-BAA4-5912C48AB8E2}" dt="2025-04-09T19:15:36.371" v="2597" actId="26606"/>
          <ac:grpSpMkLst>
            <pc:docMk/>
            <pc:sldMk cId="489871037" sldId="270"/>
            <ac:grpSpMk id="96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0:32:04.959" v="2" actId="26606"/>
          <ac:cxnSpMkLst>
            <pc:docMk/>
            <pc:sldMk cId="489871037" sldId="270"/>
            <ac:cxnSpMk id="19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0:39:48.446" v="56" actId="26606"/>
          <ac:cxnSpMkLst>
            <pc:docMk/>
            <pc:sldMk cId="489871037" sldId="270"/>
            <ac:cxnSpMk id="39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0:57:53.513" v="140" actId="26606"/>
          <ac:cxnSpMkLst>
            <pc:docMk/>
            <pc:sldMk cId="489871037" sldId="270"/>
            <ac:cxnSpMk id="53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0:58:51.277" v="155" actId="26606"/>
          <ac:cxnSpMkLst>
            <pc:docMk/>
            <pc:sldMk cId="489871037" sldId="270"/>
            <ac:cxnSpMk id="67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9:15:36.371" v="2597" actId="26606"/>
          <ac:cxnSpMkLst>
            <pc:docMk/>
            <pc:sldMk cId="489871037" sldId="270"/>
            <ac:cxnSpMk id="81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9:15:36.371" v="2597" actId="26606"/>
          <ac:cxnSpMkLst>
            <pc:docMk/>
            <pc:sldMk cId="489871037" sldId="270"/>
            <ac:cxnSpMk id="95" creationId="{6CF1BAF6-AD41-4082-B212-8A1F9A2E8779}"/>
          </ac:cxnSpMkLst>
        </pc:cxn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2258222909" sldId="271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75" creationId="{F3060C83-F051-4F0E-ABAD-AA0DFC48B218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77" creationId="{83C98ABE-055B-441F-B07E-44F97F083C3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79" creationId="{29FDB030-9B49-4CED-8CCD-4D99382388AC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81" creationId="{3783CA14-24A1-485C-8B30-D6A5D87987AD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83" creationId="{9A97C86A-04D6-40F7-AE84-31AB43E6A846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85" creationId="{FF9F2414-84E8-453E-B1F3-389FDE8192D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258222909" sldId="271"/>
            <ac:spMk id="7187" creationId="{3ECA69A1-7536-43AC-85EF-C7106179F5ED}"/>
          </ac:spMkLst>
        </pc:spChg>
      </pc:sldChg>
      <pc:sldChg chg="addSp del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528247495" sldId="271"/>
        </pc:sldMkLst>
        <pc:spChg chg="add mod">
          <ac:chgData name="Poojitha Priyadarshini Madari" userId="0a77c195-eca1-43a2-bf6c-d2b58c8fbc6d" providerId="ADAL" clId="{FFF56E2E-7CA2-4EFE-BAA4-5912C48AB8E2}" dt="2025-04-09T19:28:43.959" v="2926" actId="20577"/>
          <ac:spMkLst>
            <pc:docMk/>
            <pc:sldMk cId="2528247495" sldId="271"/>
            <ac:spMk id="2" creationId="{14EF58E1-FDBF-36AE-0F54-7A6F9FAF3865}"/>
          </ac:spMkLst>
        </pc:spChg>
        <pc:spChg chg="add mod">
          <ac:chgData name="Poojitha Priyadarshini Madari" userId="0a77c195-eca1-43a2-bf6c-d2b58c8fbc6d" providerId="ADAL" clId="{FFF56E2E-7CA2-4EFE-BAA4-5912C48AB8E2}" dt="2025-04-09T19:40:56.389" v="3082" actId="1076"/>
          <ac:spMkLst>
            <pc:docMk/>
            <pc:sldMk cId="2528247495" sldId="271"/>
            <ac:spMk id="3" creationId="{4E0F0376-04D4-7F1F-E89F-FB2A25777E84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75" creationId="{F3060C83-F051-4F0E-ABAD-AA0DFC48B218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77" creationId="{83C98ABE-055B-441F-B07E-44F97F083C39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79" creationId="{29FDB030-9B49-4CED-8CCD-4D99382388AC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81" creationId="{3783CA14-24A1-485C-8B30-D6A5D87987AD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83" creationId="{9A97C86A-04D6-40F7-AE84-31AB43E6A846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85" creationId="{FF9F2414-84E8-453E-B1F3-389FDE8192D9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87" creationId="{3ECA69A1-7536-43AC-85EF-C7106179F5ED}"/>
          </ac:spMkLst>
        </pc:spChg>
        <pc:spChg chg="add del">
          <ac:chgData name="Poojitha Priyadarshini Madari" userId="0a77c195-eca1-43a2-bf6c-d2b58c8fbc6d" providerId="ADAL" clId="{FFF56E2E-7CA2-4EFE-BAA4-5912C48AB8E2}" dt="2025-04-09T11:49:50.831" v="512" actId="26606"/>
          <ac:spMkLst>
            <pc:docMk/>
            <pc:sldMk cId="2528247495" sldId="271"/>
            <ac:spMk id="7192" creationId="{53F29798-D584-4792-9B62-3F5F5C36D619}"/>
          </ac:spMkLst>
        </pc:spChg>
        <pc:spChg chg="add del">
          <ac:chgData name="Poojitha Priyadarshini Madari" userId="0a77c195-eca1-43a2-bf6c-d2b58c8fbc6d" providerId="ADAL" clId="{FFF56E2E-7CA2-4EFE-BAA4-5912C48AB8E2}" dt="2025-04-09T11:49:47.876" v="507" actId="26606"/>
          <ac:spMkLst>
            <pc:docMk/>
            <pc:sldMk cId="2528247495" sldId="271"/>
            <ac:spMk id="7197" creationId="{53F29798-D584-4792-9B62-3F5F5C36D619}"/>
          </ac:spMkLst>
        </pc:spChg>
        <pc:picChg chg="add mod ord">
          <ac:chgData name="Poojitha Priyadarshini Madari" userId="0a77c195-eca1-43a2-bf6c-d2b58c8fbc6d" providerId="ADAL" clId="{FFF56E2E-7CA2-4EFE-BAA4-5912C48AB8E2}" dt="2025-04-09T11:49:50.831" v="512" actId="26606"/>
          <ac:picMkLst>
            <pc:docMk/>
            <pc:sldMk cId="2528247495" sldId="271"/>
            <ac:picMk id="7170" creationId="{62CF8730-B063-6EBB-FB51-DB40B4BB975A}"/>
          </ac:picMkLst>
        </pc:pic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1684115560" sldId="272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23" creationId="{F3060C83-F051-4F0E-ABAD-AA0DFC48B218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25" creationId="{83C98ABE-055B-441F-B07E-44F97F083C3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27" creationId="{29FDB030-9B49-4CED-8CCD-4D99382388AC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29" creationId="{3783CA14-24A1-485C-8B30-D6A5D87987AD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31" creationId="{9A97C86A-04D6-40F7-AE84-31AB43E6A846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33" creationId="{FF9F2414-84E8-453E-B1F3-389FDE8192D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4115560" sldId="272"/>
            <ac:spMk id="9235" creationId="{3ECA69A1-7536-43AC-85EF-C7106179F5ED}"/>
          </ac:spMkLst>
        </pc:spChg>
      </pc:sldChg>
      <pc:sldChg chg="add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183830102" sldId="272"/>
        </pc:sldMkLst>
        <pc:spChg chg="add mod">
          <ac:chgData name="Poojitha Priyadarshini Madari" userId="0a77c195-eca1-43a2-bf6c-d2b58c8fbc6d" providerId="ADAL" clId="{FFF56E2E-7CA2-4EFE-BAA4-5912C48AB8E2}" dt="2025-04-09T11:47:43.248" v="384" actId="20577"/>
          <ac:spMkLst>
            <pc:docMk/>
            <pc:sldMk cId="2183830102" sldId="272"/>
            <ac:spMk id="2" creationId="{8BEF2925-AB23-0832-983A-3AEBE3A17A52}"/>
          </ac:spMkLst>
        </pc:spChg>
        <pc:spChg chg="add mod">
          <ac:chgData name="Poojitha Priyadarshini Madari" userId="0a77c195-eca1-43a2-bf6c-d2b58c8fbc6d" providerId="ADAL" clId="{FFF56E2E-7CA2-4EFE-BAA4-5912C48AB8E2}" dt="2025-04-09T19:41:32.607" v="3087"/>
          <ac:spMkLst>
            <pc:docMk/>
            <pc:sldMk cId="2183830102" sldId="272"/>
            <ac:spMk id="3" creationId="{865BD0BF-EA84-32DD-0CEA-FA7969364924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23" creationId="{F3060C83-F051-4F0E-ABAD-AA0DFC48B218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25" creationId="{83C98ABE-055B-441F-B07E-44F97F083C39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27" creationId="{29FDB030-9B49-4CED-8CCD-4D99382388AC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29" creationId="{3783CA14-24A1-485C-8B30-D6A5D87987AD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31" creationId="{9A97C86A-04D6-40F7-AE84-31AB43E6A846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33" creationId="{FF9F2414-84E8-453E-B1F3-389FDE8192D9}"/>
          </ac:spMkLst>
        </pc:spChg>
        <pc:spChg chg="add">
          <ac:chgData name="Poojitha Priyadarshini Madari" userId="0a77c195-eca1-43a2-bf6c-d2b58c8fbc6d" providerId="ADAL" clId="{FFF56E2E-7CA2-4EFE-BAA4-5912C48AB8E2}" dt="2025-04-09T11:44:42.069" v="352" actId="26606"/>
          <ac:spMkLst>
            <pc:docMk/>
            <pc:sldMk cId="2183830102" sldId="272"/>
            <ac:spMk id="9235" creationId="{3ECA69A1-7536-43AC-85EF-C7106179F5ED}"/>
          </ac:spMkLst>
        </pc:spChg>
        <pc:picChg chg="add mod">
          <ac:chgData name="Poojitha Priyadarshini Madari" userId="0a77c195-eca1-43a2-bf6c-d2b58c8fbc6d" providerId="ADAL" clId="{FFF56E2E-7CA2-4EFE-BAA4-5912C48AB8E2}" dt="2025-04-09T11:44:42.069" v="352" actId="26606"/>
          <ac:picMkLst>
            <pc:docMk/>
            <pc:sldMk cId="2183830102" sldId="272"/>
            <ac:picMk id="9218" creationId="{52F8EE4F-941E-9C0C-06DE-17D07DFD7206}"/>
          </ac:picMkLst>
        </pc:picChg>
      </pc:sldChg>
      <pc:sldChg chg="add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421067313" sldId="273"/>
        </pc:sldMkLst>
        <pc:spChg chg="add mod">
          <ac:chgData name="Poojitha Priyadarshini Madari" userId="0a77c195-eca1-43a2-bf6c-d2b58c8fbc6d" providerId="ADAL" clId="{FFF56E2E-7CA2-4EFE-BAA4-5912C48AB8E2}" dt="2025-04-09T19:01:11.105" v="2307" actId="20577"/>
          <ac:spMkLst>
            <pc:docMk/>
            <pc:sldMk cId="1421067313" sldId="273"/>
            <ac:spMk id="2" creationId="{DC365DBB-583D-E57A-5FF2-393F48608B34}"/>
          </ac:spMkLst>
        </pc:spChg>
        <pc:spChg chg="add mod">
          <ac:chgData name="Poojitha Priyadarshini Madari" userId="0a77c195-eca1-43a2-bf6c-d2b58c8fbc6d" providerId="ADAL" clId="{FFF56E2E-7CA2-4EFE-BAA4-5912C48AB8E2}" dt="2025-04-09T19:41:02.912" v="3083"/>
          <ac:spMkLst>
            <pc:docMk/>
            <pc:sldMk cId="1421067313" sldId="273"/>
            <ac:spMk id="3" creationId="{AE562466-6320-2D73-C69C-1F092EF5515B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199" creationId="{F3060C83-F051-4F0E-ABAD-AA0DFC48B218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01" creationId="{83C98ABE-055B-441F-B07E-44F97F083C39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03" creationId="{29FDB030-9B49-4CED-8CCD-4D99382388AC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05" creationId="{3783CA14-24A1-485C-8B30-D6A5D87987AD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07" creationId="{9A97C86A-04D6-40F7-AE84-31AB43E6A846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09" creationId="{FF9F2414-84E8-453E-B1F3-389FDE8192D9}"/>
          </ac:spMkLst>
        </pc:spChg>
        <pc:spChg chg="add">
          <ac:chgData name="Poojitha Priyadarshini Madari" userId="0a77c195-eca1-43a2-bf6c-d2b58c8fbc6d" providerId="ADAL" clId="{FFF56E2E-7CA2-4EFE-BAA4-5912C48AB8E2}" dt="2025-04-09T11:41:01.210" v="350" actId="26606"/>
          <ac:spMkLst>
            <pc:docMk/>
            <pc:sldMk cId="1421067313" sldId="273"/>
            <ac:spMk id="8211" creationId="{3ECA69A1-7536-43AC-85EF-C7106179F5ED}"/>
          </ac:spMkLst>
        </pc:spChg>
        <pc:picChg chg="add mod">
          <ac:chgData name="Poojitha Priyadarshini Madari" userId="0a77c195-eca1-43a2-bf6c-d2b58c8fbc6d" providerId="ADAL" clId="{FFF56E2E-7CA2-4EFE-BAA4-5912C48AB8E2}" dt="2025-04-09T11:41:01.210" v="350" actId="26606"/>
          <ac:picMkLst>
            <pc:docMk/>
            <pc:sldMk cId="1421067313" sldId="273"/>
            <ac:picMk id="8194" creationId="{EC01D46E-EC96-4104-D10E-F4B9A0D7DC8C}"/>
          </ac:picMkLst>
        </pc:pic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3163277426" sldId="273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199" creationId="{F3060C83-F051-4F0E-ABAD-AA0DFC48B218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01" creationId="{83C98ABE-055B-441F-B07E-44F97F083C3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03" creationId="{29FDB030-9B49-4CED-8CCD-4D99382388AC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05" creationId="{3783CA14-24A1-485C-8B30-D6A5D87987AD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07" creationId="{9A97C86A-04D6-40F7-AE84-31AB43E6A846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09" creationId="{FF9F2414-84E8-453E-B1F3-389FDE8192D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163277426" sldId="273"/>
            <ac:spMk id="8211" creationId="{3ECA69A1-7536-43AC-85EF-C7106179F5ED}"/>
          </ac:spMkLst>
        </pc:spChg>
      </pc:sldChg>
      <pc:sldChg chg="addSp modSp del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266684010" sldId="274"/>
        </pc:sldMkLst>
        <pc:spChg chg="add mod">
          <ac:chgData name="Poojitha Priyadarshini Madari" userId="0a77c195-eca1-43a2-bf6c-d2b58c8fbc6d" providerId="ADAL" clId="{FFF56E2E-7CA2-4EFE-BAA4-5912C48AB8E2}" dt="2025-04-09T19:39:53.711" v="3073"/>
          <ac:spMkLst>
            <pc:docMk/>
            <pc:sldMk cId="1266684010" sldId="274"/>
            <ac:spMk id="2" creationId="{E79552B2-7FCD-8B3E-1918-2BDB2A1FA87F}"/>
          </ac:spMkLst>
        </pc:spChg>
        <pc:picChg chg="add mod">
          <ac:chgData name="Poojitha Priyadarshini Madari" userId="0a77c195-eca1-43a2-bf6c-d2b58c8fbc6d" providerId="ADAL" clId="{FFF56E2E-7CA2-4EFE-BAA4-5912C48AB8E2}" dt="2025-04-09T19:40:08.764" v="3074" actId="732"/>
          <ac:picMkLst>
            <pc:docMk/>
            <pc:sldMk cId="1266684010" sldId="274"/>
            <ac:picMk id="6146" creationId="{EAE6227D-DD82-816E-3E91-E2511D241B20}"/>
          </ac:picMkLst>
        </pc:picChg>
      </pc:sldChg>
      <pc:sldChg chg="addSp delSp modSp add mod">
        <pc:chgData name="Poojitha Priyadarshini Madari" userId="0a77c195-eca1-43a2-bf6c-d2b58c8fbc6d" providerId="ADAL" clId="{FFF56E2E-7CA2-4EFE-BAA4-5912C48AB8E2}" dt="2025-04-09T20:01:12.312" v="3384"/>
        <pc:sldMkLst>
          <pc:docMk/>
          <pc:sldMk cId="3992496769" sldId="274"/>
        </pc:sldMkLst>
        <pc:spChg chg="del mod">
          <ac:chgData name="Poojitha Priyadarshini Madari" userId="0a77c195-eca1-43a2-bf6c-d2b58c8fbc6d" providerId="ADAL" clId="{FFF56E2E-7CA2-4EFE-BAA4-5912C48AB8E2}" dt="2025-04-09T20:01:12.312" v="3384"/>
          <ac:spMkLst>
            <pc:docMk/>
            <pc:sldMk cId="3992496769" sldId="274"/>
            <ac:spMk id="2" creationId="{E79552B2-7FCD-8B3E-1918-2BDB2A1FA87F}"/>
          </ac:spMkLst>
        </pc:spChg>
        <pc:spChg chg="add mod">
          <ac:chgData name="Poojitha Priyadarshini Madari" userId="0a77c195-eca1-43a2-bf6c-d2b58c8fbc6d" providerId="ADAL" clId="{FFF56E2E-7CA2-4EFE-BAA4-5912C48AB8E2}" dt="2025-04-09T20:01:11.094" v="3382"/>
          <ac:spMkLst>
            <pc:docMk/>
            <pc:sldMk cId="3992496769" sldId="274"/>
            <ac:spMk id="3" creationId="{7E8A4D1D-B2CA-8DEB-DA92-DC4D361443A9}"/>
          </ac:spMkLst>
        </pc:spChg>
      </pc:sldChg>
      <pc:sldChg chg="addSp delSp modSp add mod">
        <pc:chgData name="Poojitha Priyadarshini Madari" userId="0a77c195-eca1-43a2-bf6c-d2b58c8fbc6d" providerId="ADAL" clId="{FFF56E2E-7CA2-4EFE-BAA4-5912C48AB8E2}" dt="2025-04-09T20:01:08.156" v="3380"/>
        <pc:sldMkLst>
          <pc:docMk/>
          <pc:sldMk cId="275212535" sldId="275"/>
        </pc:sldMkLst>
        <pc:spChg chg="add mod">
          <ac:chgData name="Poojitha Priyadarshini Madari" userId="0a77c195-eca1-43a2-bf6c-d2b58c8fbc6d" providerId="ADAL" clId="{FFF56E2E-7CA2-4EFE-BAA4-5912C48AB8E2}" dt="2025-04-09T20:01:06.946" v="3378"/>
          <ac:spMkLst>
            <pc:docMk/>
            <pc:sldMk cId="275212535" sldId="275"/>
            <ac:spMk id="2" creationId="{AF8D518E-AD61-C4ED-2B4D-9DDD623A1259}"/>
          </ac:spMkLst>
        </pc:spChg>
        <pc:spChg chg="del mod">
          <ac:chgData name="Poojitha Priyadarshini Madari" userId="0a77c195-eca1-43a2-bf6c-d2b58c8fbc6d" providerId="ADAL" clId="{FFF56E2E-7CA2-4EFE-BAA4-5912C48AB8E2}" dt="2025-04-09T20:01:08.156" v="3380"/>
          <ac:spMkLst>
            <pc:docMk/>
            <pc:sldMk cId="275212535" sldId="275"/>
            <ac:spMk id="4" creationId="{0A5CA917-3B1C-F530-2FC1-7A416B077884}"/>
          </ac:spMkLst>
        </pc:spChg>
      </pc:sldChg>
      <pc:sldChg chg="addSp modSp del mo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4223097759" sldId="275"/>
        </pc:sldMkLst>
        <pc:spChg chg="add mod">
          <ac:chgData name="Poojitha Priyadarshini Madari" userId="0a77c195-eca1-43a2-bf6c-d2b58c8fbc6d" providerId="ADAL" clId="{FFF56E2E-7CA2-4EFE-BAA4-5912C48AB8E2}" dt="2025-04-09T19:39:49.626" v="3072"/>
          <ac:spMkLst>
            <pc:docMk/>
            <pc:sldMk cId="4223097759" sldId="275"/>
            <ac:spMk id="4" creationId="{0A5CA917-3B1C-F530-2FC1-7A416B077884}"/>
          </ac:spMkLst>
        </pc:spChg>
        <pc:picChg chg="add">
          <ac:chgData name="Poojitha Priyadarshini Madari" userId="0a77c195-eca1-43a2-bf6c-d2b58c8fbc6d" providerId="ADAL" clId="{FFF56E2E-7CA2-4EFE-BAA4-5912C48AB8E2}" dt="2025-04-09T11:39:30.335" v="345" actId="22"/>
          <ac:picMkLst>
            <pc:docMk/>
            <pc:sldMk cId="4223097759" sldId="275"/>
            <ac:picMk id="3" creationId="{7F6742C0-C07D-B537-FA2F-E112A852AD11}"/>
          </ac:picMkLst>
        </pc:picChg>
      </pc:sldChg>
      <pc:sldChg chg="addSp modSp del mo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925331783" sldId="276"/>
        </pc:sldMkLst>
        <pc:spChg chg="add mod">
          <ac:chgData name="Poojitha Priyadarshini Madari" userId="0a77c195-eca1-43a2-bf6c-d2b58c8fbc6d" providerId="ADAL" clId="{FFF56E2E-7CA2-4EFE-BAA4-5912C48AB8E2}" dt="2025-04-09T19:39:42.059" v="3071"/>
          <ac:spMkLst>
            <pc:docMk/>
            <pc:sldMk cId="2925331783" sldId="276"/>
            <ac:spMk id="4" creationId="{A170FBD6-15DB-69E0-56F9-751FC4603F90}"/>
          </ac:spMkLst>
        </pc:spChg>
        <pc:picChg chg="add">
          <ac:chgData name="Poojitha Priyadarshini Madari" userId="0a77c195-eca1-43a2-bf6c-d2b58c8fbc6d" providerId="ADAL" clId="{FFF56E2E-7CA2-4EFE-BAA4-5912C48AB8E2}" dt="2025-04-09T11:34:10.226" v="344" actId="22"/>
          <ac:picMkLst>
            <pc:docMk/>
            <pc:sldMk cId="2925331783" sldId="276"/>
            <ac:picMk id="3" creationId="{6A725911-BF8F-32C7-70AD-DEFC16C3EDDF}"/>
          </ac:picMkLst>
        </pc:picChg>
      </pc:sldChg>
      <pc:sldChg chg="addSp delSp modSp add mod">
        <pc:chgData name="Poojitha Priyadarshini Madari" userId="0a77c195-eca1-43a2-bf6c-d2b58c8fbc6d" providerId="ADAL" clId="{FFF56E2E-7CA2-4EFE-BAA4-5912C48AB8E2}" dt="2025-04-09T20:01:04.183" v="3376"/>
        <pc:sldMkLst>
          <pc:docMk/>
          <pc:sldMk cId="3124412184" sldId="276"/>
        </pc:sldMkLst>
        <pc:spChg chg="add mod">
          <ac:chgData name="Poojitha Priyadarshini Madari" userId="0a77c195-eca1-43a2-bf6c-d2b58c8fbc6d" providerId="ADAL" clId="{FFF56E2E-7CA2-4EFE-BAA4-5912C48AB8E2}" dt="2025-04-09T20:00:56.300" v="3372"/>
          <ac:spMkLst>
            <pc:docMk/>
            <pc:sldMk cId="3124412184" sldId="276"/>
            <ac:spMk id="2" creationId="{A281B8CE-2B59-3282-5FC0-2436518148A2}"/>
          </ac:spMkLst>
        </pc:spChg>
        <pc:spChg chg="del mod">
          <ac:chgData name="Poojitha Priyadarshini Madari" userId="0a77c195-eca1-43a2-bf6c-d2b58c8fbc6d" providerId="ADAL" clId="{FFF56E2E-7CA2-4EFE-BAA4-5912C48AB8E2}" dt="2025-04-09T20:01:04.183" v="3376"/>
          <ac:spMkLst>
            <pc:docMk/>
            <pc:sldMk cId="3124412184" sldId="276"/>
            <ac:spMk id="4" creationId="{A170FBD6-15DB-69E0-56F9-751FC4603F90}"/>
          </ac:spMkLst>
        </pc:spChg>
        <pc:spChg chg="add mod">
          <ac:chgData name="Poojitha Priyadarshini Madari" userId="0a77c195-eca1-43a2-bf6c-d2b58c8fbc6d" providerId="ADAL" clId="{FFF56E2E-7CA2-4EFE-BAA4-5912C48AB8E2}" dt="2025-04-09T20:01:02.094" v="3374"/>
          <ac:spMkLst>
            <pc:docMk/>
            <pc:sldMk cId="3124412184" sldId="276"/>
            <ac:spMk id="5" creationId="{810CC614-8C41-127A-682D-310275A0CD7A}"/>
          </ac:spMkLst>
        </pc:spChg>
      </pc:sldChg>
      <pc:sldChg chg="add">
        <pc:chgData name="Poojitha Priyadarshini Madari" userId="0a77c195-eca1-43a2-bf6c-d2b58c8fbc6d" providerId="ADAL" clId="{FFF56E2E-7CA2-4EFE-BAA4-5912C48AB8E2}" dt="2025-04-09T19:50:08.943" v="3237"/>
        <pc:sldMkLst>
          <pc:docMk/>
          <pc:sldMk cId="2036933887" sldId="277"/>
        </pc:sldMkLst>
      </pc:sldChg>
      <pc:sldChg chg="addSp modSp del mo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126293924" sldId="277"/>
        </pc:sldMkLst>
        <pc:spChg chg="add mod">
          <ac:chgData name="Poojitha Priyadarshini Madari" userId="0a77c195-eca1-43a2-bf6c-d2b58c8fbc6d" providerId="ADAL" clId="{FFF56E2E-7CA2-4EFE-BAA4-5912C48AB8E2}" dt="2025-04-09T19:39:36.339" v="3070"/>
          <ac:spMkLst>
            <pc:docMk/>
            <pc:sldMk cId="2126293924" sldId="277"/>
            <ac:spMk id="4" creationId="{3B31FD9A-68F8-4F36-EC4B-634CCDD1D1A0}"/>
          </ac:spMkLst>
        </pc:spChg>
        <pc:picChg chg="add">
          <ac:chgData name="Poojitha Priyadarshini Madari" userId="0a77c195-eca1-43a2-bf6c-d2b58c8fbc6d" providerId="ADAL" clId="{FFF56E2E-7CA2-4EFE-BAA4-5912C48AB8E2}" dt="2025-04-09T11:33:20.791" v="343" actId="22"/>
          <ac:picMkLst>
            <pc:docMk/>
            <pc:sldMk cId="2126293924" sldId="277"/>
            <ac:picMk id="3" creationId="{B84BDE0F-59CD-5913-6A22-F3981D870576}"/>
          </ac:picMkLst>
        </pc:picChg>
      </pc:sldChg>
      <pc:sldChg chg="addSp modSp del mo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867864007" sldId="278"/>
        </pc:sldMkLst>
        <pc:spChg chg="add mod">
          <ac:chgData name="Poojitha Priyadarshini Madari" userId="0a77c195-eca1-43a2-bf6c-d2b58c8fbc6d" providerId="ADAL" clId="{FFF56E2E-7CA2-4EFE-BAA4-5912C48AB8E2}" dt="2025-04-09T19:39:33.083" v="3069"/>
          <ac:spMkLst>
            <pc:docMk/>
            <pc:sldMk cId="1867864007" sldId="278"/>
            <ac:spMk id="4" creationId="{6D56BA0D-7922-16B8-3685-8AA6C03C90AD}"/>
          </ac:spMkLst>
        </pc:spChg>
        <pc:picChg chg="add">
          <ac:chgData name="Poojitha Priyadarshini Madari" userId="0a77c195-eca1-43a2-bf6c-d2b58c8fbc6d" providerId="ADAL" clId="{FFF56E2E-7CA2-4EFE-BAA4-5912C48AB8E2}" dt="2025-04-09T11:32:03.088" v="342" actId="22"/>
          <ac:picMkLst>
            <pc:docMk/>
            <pc:sldMk cId="1867864007" sldId="278"/>
            <ac:picMk id="3" creationId="{371633DF-A9E5-4543-51C7-96740B6BA6E5}"/>
          </ac:picMkLst>
        </pc:picChg>
      </pc:sldChg>
      <pc:sldChg chg="add">
        <pc:chgData name="Poojitha Priyadarshini Madari" userId="0a77c195-eca1-43a2-bf6c-d2b58c8fbc6d" providerId="ADAL" clId="{FFF56E2E-7CA2-4EFE-BAA4-5912C48AB8E2}" dt="2025-04-09T19:50:08.943" v="3237"/>
        <pc:sldMkLst>
          <pc:docMk/>
          <pc:sldMk cId="2868433322" sldId="278"/>
        </pc:sldMkLst>
      </pc:sldChg>
      <pc:sldChg chg="addSp modSp del mo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62066366" sldId="279"/>
        </pc:sldMkLst>
        <pc:spChg chg="add mod">
          <ac:chgData name="Poojitha Priyadarshini Madari" userId="0a77c195-eca1-43a2-bf6c-d2b58c8fbc6d" providerId="ADAL" clId="{FFF56E2E-7CA2-4EFE-BAA4-5912C48AB8E2}" dt="2025-04-09T18:29:17.864" v="1071" actId="20577"/>
          <ac:spMkLst>
            <pc:docMk/>
            <pc:sldMk cId="162066366" sldId="279"/>
            <ac:spMk id="4" creationId="{CBF65E69-FC28-BBD8-D365-477D002D1F0C}"/>
          </ac:spMkLst>
        </pc:spChg>
        <pc:spChg chg="add mod">
          <ac:chgData name="Poojitha Priyadarshini Madari" userId="0a77c195-eca1-43a2-bf6c-d2b58c8fbc6d" providerId="ADAL" clId="{FFF56E2E-7CA2-4EFE-BAA4-5912C48AB8E2}" dt="2025-04-09T19:39:29.099" v="3068"/>
          <ac:spMkLst>
            <pc:docMk/>
            <pc:sldMk cId="162066366" sldId="279"/>
            <ac:spMk id="5" creationId="{2293B47D-F0C4-25FA-5D29-B7CD55A3620F}"/>
          </ac:spMkLst>
        </pc:spChg>
        <pc:picChg chg="add mod">
          <ac:chgData name="Poojitha Priyadarshini Madari" userId="0a77c195-eca1-43a2-bf6c-d2b58c8fbc6d" providerId="ADAL" clId="{FFF56E2E-7CA2-4EFE-BAA4-5912C48AB8E2}" dt="2025-04-09T16:41:24.430" v="1019" actId="1076"/>
          <ac:picMkLst>
            <pc:docMk/>
            <pc:sldMk cId="162066366" sldId="279"/>
            <ac:picMk id="3" creationId="{E843A416-966A-2D16-8D22-A76B83CA3EEA}"/>
          </ac:picMkLst>
        </pc:picChg>
      </pc:sldChg>
      <pc:sldChg chg="add">
        <pc:chgData name="Poojitha Priyadarshini Madari" userId="0a77c195-eca1-43a2-bf6c-d2b58c8fbc6d" providerId="ADAL" clId="{FFF56E2E-7CA2-4EFE-BAA4-5912C48AB8E2}" dt="2025-04-09T19:50:08.943" v="3237"/>
        <pc:sldMkLst>
          <pc:docMk/>
          <pc:sldMk cId="2370117540" sldId="279"/>
        </pc:sldMkLst>
      </pc:sldChg>
      <pc:sldChg chg="addSp modSp del mod ord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940103880" sldId="280"/>
        </pc:sldMkLst>
        <pc:spChg chg="add mod">
          <ac:chgData name="Poojitha Priyadarshini Madari" userId="0a77c195-eca1-43a2-bf6c-d2b58c8fbc6d" providerId="ADAL" clId="{FFF56E2E-7CA2-4EFE-BAA4-5912C48AB8E2}" dt="2025-04-09T16:42:07.088" v="1028" actId="20577"/>
          <ac:spMkLst>
            <pc:docMk/>
            <pc:sldMk cId="1940103880" sldId="280"/>
            <ac:spMk id="4" creationId="{DA8721F8-375F-FC84-F9B4-A4C5CE528CFC}"/>
          </ac:spMkLst>
        </pc:spChg>
        <pc:spChg chg="add mod">
          <ac:chgData name="Poojitha Priyadarshini Madari" userId="0a77c195-eca1-43a2-bf6c-d2b58c8fbc6d" providerId="ADAL" clId="{FFF56E2E-7CA2-4EFE-BAA4-5912C48AB8E2}" dt="2025-04-09T19:24:05.410" v="2864"/>
          <ac:spMkLst>
            <pc:docMk/>
            <pc:sldMk cId="1940103880" sldId="280"/>
            <ac:spMk id="5" creationId="{C47566B1-51A1-BE6A-25B7-C0E001B08D8A}"/>
          </ac:spMkLst>
        </pc:spChg>
        <pc:spChg chg="add mod">
          <ac:chgData name="Poojitha Priyadarshini Madari" userId="0a77c195-eca1-43a2-bf6c-d2b58c8fbc6d" providerId="ADAL" clId="{FFF56E2E-7CA2-4EFE-BAA4-5912C48AB8E2}" dt="2025-04-09T19:27:46.985" v="2925" actId="403"/>
          <ac:spMkLst>
            <pc:docMk/>
            <pc:sldMk cId="1940103880" sldId="280"/>
            <ac:spMk id="6" creationId="{C9801BC7-A1CF-F842-6F7B-6A0172998A34}"/>
          </ac:spMkLst>
        </pc:spChg>
        <pc:picChg chg="add mod">
          <ac:chgData name="Poojitha Priyadarshini Madari" userId="0a77c195-eca1-43a2-bf6c-d2b58c8fbc6d" providerId="ADAL" clId="{FFF56E2E-7CA2-4EFE-BAA4-5912C48AB8E2}" dt="2025-04-09T16:41:59.263" v="1024" actId="1076"/>
          <ac:picMkLst>
            <pc:docMk/>
            <pc:sldMk cId="1940103880" sldId="280"/>
            <ac:picMk id="3" creationId="{23F22099-77B9-2BE8-15AA-F2B29CF9F36A}"/>
          </ac:picMkLst>
        </pc:picChg>
      </pc:sldChg>
      <pc:sldChg chg="add ord">
        <pc:chgData name="Poojitha Priyadarshini Madari" userId="0a77c195-eca1-43a2-bf6c-d2b58c8fbc6d" providerId="ADAL" clId="{FFF56E2E-7CA2-4EFE-BAA4-5912C48AB8E2}" dt="2025-04-09T19:57:25.183" v="3359"/>
        <pc:sldMkLst>
          <pc:docMk/>
          <pc:sldMk cId="3666454758" sldId="280"/>
        </pc:sldMkLst>
      </pc:sldChg>
      <pc:sldChg chg="addSp delSp modSp mod">
        <pc:chgData name="Poojitha Priyadarshini Madari" userId="0a77c195-eca1-43a2-bf6c-d2b58c8fbc6d" providerId="ADAL" clId="{FFF56E2E-7CA2-4EFE-BAA4-5912C48AB8E2}" dt="2025-04-09T19:53:39.372" v="3314" actId="20577"/>
        <pc:sldMkLst>
          <pc:docMk/>
          <pc:sldMk cId="1061259220" sldId="281"/>
        </pc:sldMkLst>
        <pc:spChg chg="mod">
          <ac:chgData name="Poojitha Priyadarshini Madari" userId="0a77c195-eca1-43a2-bf6c-d2b58c8fbc6d" providerId="ADAL" clId="{FFF56E2E-7CA2-4EFE-BAA4-5912C48AB8E2}" dt="2025-04-09T10:40:51.674" v="63" actId="26606"/>
          <ac:spMkLst>
            <pc:docMk/>
            <pc:sldMk cId="1061259220" sldId="281"/>
            <ac:spMk id="9" creationId="{39E6CE38-1BE3-73F8-00F9-1FA9F032AA74}"/>
          </ac:spMkLst>
        </pc:spChg>
        <pc:spChg chg="add del mod">
          <ac:chgData name="Poojitha Priyadarshini Madari" userId="0a77c195-eca1-43a2-bf6c-d2b58c8fbc6d" providerId="ADAL" clId="{FFF56E2E-7CA2-4EFE-BAA4-5912C48AB8E2}" dt="2025-04-09T11:06:27.885" v="191"/>
          <ac:spMkLst>
            <pc:docMk/>
            <pc:sldMk cId="1061259220" sldId="281"/>
            <ac:spMk id="12" creationId="{D1146AD9-F5D8-E441-B4BC-8A98C141E3CC}"/>
          </ac:spMkLst>
        </pc:spChg>
        <pc:spChg chg="mod">
          <ac:chgData name="Poojitha Priyadarshini Madari" userId="0a77c195-eca1-43a2-bf6c-d2b58c8fbc6d" providerId="ADAL" clId="{FFF56E2E-7CA2-4EFE-BAA4-5912C48AB8E2}" dt="2025-04-09T19:53:39.372" v="3314" actId="20577"/>
          <ac:spMkLst>
            <pc:docMk/>
            <pc:sldMk cId="1061259220" sldId="281"/>
            <ac:spMk id="15" creationId="{F3B97EF6-5CCA-7202-82AA-F34AE06B0A2F}"/>
          </ac:spMkLst>
        </pc:spChg>
        <pc:spChg chg="del">
          <ac:chgData name="Poojitha Priyadarshini Madari" userId="0a77c195-eca1-43a2-bf6c-d2b58c8fbc6d" providerId="ADAL" clId="{FFF56E2E-7CA2-4EFE-BAA4-5912C48AB8E2}" dt="2025-04-09T10:40:51.674" v="63" actId="26606"/>
          <ac:spMkLst>
            <pc:docMk/>
            <pc:sldMk cId="1061259220" sldId="281"/>
            <ac:spMk id="16" creationId="{FA3C7DEA-BCC2-4295-8850-147993296189}"/>
          </ac:spMkLst>
        </pc:spChg>
        <pc:spChg chg="del">
          <ac:chgData name="Poojitha Priyadarshini Madari" userId="0a77c195-eca1-43a2-bf6c-d2b58c8fbc6d" providerId="ADAL" clId="{FFF56E2E-7CA2-4EFE-BAA4-5912C48AB8E2}" dt="2025-04-09T10:40:51.674" v="63" actId="26606"/>
          <ac:spMkLst>
            <pc:docMk/>
            <pc:sldMk cId="1061259220" sldId="281"/>
            <ac:spMk id="18" creationId="{C289949D-B9F6-468A-86FE-2694DC5AE773}"/>
          </ac:spMkLst>
        </pc:spChg>
        <pc:spChg chg="add del mod">
          <ac:chgData name="Poojitha Priyadarshini Madari" userId="0a77c195-eca1-43a2-bf6c-d2b58c8fbc6d" providerId="ADAL" clId="{FFF56E2E-7CA2-4EFE-BAA4-5912C48AB8E2}" dt="2025-04-09T11:15:11.704" v="238"/>
          <ac:spMkLst>
            <pc:docMk/>
            <pc:sldMk cId="1061259220" sldId="281"/>
            <ac:spMk id="28" creationId="{2925E49F-9A54-8CAB-D7CF-1BB2520170F3}"/>
          </ac:spMkLst>
        </pc:spChg>
        <pc:spChg chg="add del">
          <ac:chgData name="Poojitha Priyadarshini Madari" userId="0a77c195-eca1-43a2-bf6c-d2b58c8fbc6d" providerId="ADAL" clId="{FFF56E2E-7CA2-4EFE-BAA4-5912C48AB8E2}" dt="2025-04-09T10:41:58.860" v="65" actId="26606"/>
          <ac:spMkLst>
            <pc:docMk/>
            <pc:sldMk cId="1061259220" sldId="281"/>
            <ac:spMk id="29" creationId="{B6CDA21F-E7AF-4C75-8395-33F58D5B0E45}"/>
          </ac:spMkLst>
        </pc:spChg>
        <pc:spChg chg="add mod">
          <ac:chgData name="Poojitha Priyadarshini Madari" userId="0a77c195-eca1-43a2-bf6c-d2b58c8fbc6d" providerId="ADAL" clId="{FFF56E2E-7CA2-4EFE-BAA4-5912C48AB8E2}" dt="2025-04-09T19:17:36.831" v="2626" actId="1076"/>
          <ac:spMkLst>
            <pc:docMk/>
            <pc:sldMk cId="1061259220" sldId="281"/>
            <ac:spMk id="30" creationId="{DCF41AAC-9A02-F0E7-1FEE-2B06314D93A5}"/>
          </ac:spMkLst>
        </pc:spChg>
        <pc:spChg chg="add del">
          <ac:chgData name="Poojitha Priyadarshini Madari" userId="0a77c195-eca1-43a2-bf6c-d2b58c8fbc6d" providerId="ADAL" clId="{FFF56E2E-7CA2-4EFE-BAA4-5912C48AB8E2}" dt="2025-04-09T10:41:58.860" v="65" actId="26606"/>
          <ac:spMkLst>
            <pc:docMk/>
            <pc:sldMk cId="1061259220" sldId="281"/>
            <ac:spMk id="36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0:42:34.062" v="84" actId="26606"/>
          <ac:spMkLst>
            <pc:docMk/>
            <pc:sldMk cId="1061259220" sldId="281"/>
            <ac:spMk id="43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0:42:34.062" v="84" actId="26606"/>
          <ac:spMkLst>
            <pc:docMk/>
            <pc:sldMk cId="1061259220" sldId="281"/>
            <ac:spMk id="50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1:01:23.695" v="177" actId="26606"/>
          <ac:spMkLst>
            <pc:docMk/>
            <pc:sldMk cId="1061259220" sldId="281"/>
            <ac:spMk id="57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1:01:23.695" v="177" actId="26606"/>
          <ac:spMkLst>
            <pc:docMk/>
            <pc:sldMk cId="1061259220" sldId="281"/>
            <ac:spMk id="64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1:10:27.803" v="197" actId="26606"/>
          <ac:spMkLst>
            <pc:docMk/>
            <pc:sldMk cId="1061259220" sldId="281"/>
            <ac:spMk id="71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1:10:27.803" v="197" actId="26606"/>
          <ac:spMkLst>
            <pc:docMk/>
            <pc:sldMk cId="1061259220" sldId="281"/>
            <ac:spMk id="78" creationId="{D5B0017B-2ECA-49AF-B397-DC140825DF8D}"/>
          </ac:spMkLst>
        </pc:spChg>
        <pc:spChg chg="add">
          <ac:chgData name="Poojitha Priyadarshini Madari" userId="0a77c195-eca1-43a2-bf6c-d2b58c8fbc6d" providerId="ADAL" clId="{FFF56E2E-7CA2-4EFE-BAA4-5912C48AB8E2}" dt="2025-04-09T11:10:27.803" v="197" actId="26606"/>
          <ac:spMkLst>
            <pc:docMk/>
            <pc:sldMk cId="1061259220" sldId="281"/>
            <ac:spMk id="85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1:10:27.803" v="197" actId="26606"/>
          <ac:spMkLst>
            <pc:docMk/>
            <pc:sldMk cId="1061259220" sldId="281"/>
            <ac:spMk id="92" creationId="{D5B0017B-2ECA-49AF-B397-DC140825DF8D}"/>
          </ac:spMkLst>
        </pc:spChg>
        <pc:grpChg chg="del">
          <ac:chgData name="Poojitha Priyadarshini Madari" userId="0a77c195-eca1-43a2-bf6c-d2b58c8fbc6d" providerId="ADAL" clId="{FFF56E2E-7CA2-4EFE-BAA4-5912C48AB8E2}" dt="2025-04-09T10:40:51.674" v="63" actId="26606"/>
          <ac:grpSpMkLst>
            <pc:docMk/>
            <pc:sldMk cId="1061259220" sldId="281"/>
            <ac:grpSpMk id="20" creationId="{E4DF0958-0C87-4C28-9554-2FADC788C2B1}"/>
          </ac:grpSpMkLst>
        </pc:grpChg>
        <pc:grpChg chg="add del">
          <ac:chgData name="Poojitha Priyadarshini Madari" userId="0a77c195-eca1-43a2-bf6c-d2b58c8fbc6d" providerId="ADAL" clId="{FFF56E2E-7CA2-4EFE-BAA4-5912C48AB8E2}" dt="2025-04-09T10:41:58.860" v="65" actId="26606"/>
          <ac:grpSpMkLst>
            <pc:docMk/>
            <pc:sldMk cId="1061259220" sldId="281"/>
            <ac:grpSpMk id="31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0:42:34.062" v="84" actId="26606"/>
          <ac:grpSpMkLst>
            <pc:docMk/>
            <pc:sldMk cId="1061259220" sldId="281"/>
            <ac:grpSpMk id="45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1:01:23.695" v="177" actId="26606"/>
          <ac:grpSpMkLst>
            <pc:docMk/>
            <pc:sldMk cId="1061259220" sldId="281"/>
            <ac:grpSpMk id="59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1:10:27.803" v="197" actId="26606"/>
          <ac:grpSpMkLst>
            <pc:docMk/>
            <pc:sldMk cId="1061259220" sldId="281"/>
            <ac:grpSpMk id="73" creationId="{AE1C45F0-260A-458C-96ED-C1F6D2151219}"/>
          </ac:grpSpMkLst>
        </pc:grpChg>
        <pc:grpChg chg="add">
          <ac:chgData name="Poojitha Priyadarshini Madari" userId="0a77c195-eca1-43a2-bf6c-d2b58c8fbc6d" providerId="ADAL" clId="{FFF56E2E-7CA2-4EFE-BAA4-5912C48AB8E2}" dt="2025-04-09T11:10:27.803" v="197" actId="26606"/>
          <ac:grpSpMkLst>
            <pc:docMk/>
            <pc:sldMk cId="1061259220" sldId="281"/>
            <ac:grpSpMk id="87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0:41:58.860" v="65" actId="26606"/>
          <ac:cxnSpMkLst>
            <pc:docMk/>
            <pc:sldMk cId="1061259220" sldId="281"/>
            <ac:cxnSpMk id="38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0:42:34.062" v="84" actId="26606"/>
          <ac:cxnSpMkLst>
            <pc:docMk/>
            <pc:sldMk cId="1061259220" sldId="281"/>
            <ac:cxnSpMk id="52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1:01:23.695" v="177" actId="26606"/>
          <ac:cxnSpMkLst>
            <pc:docMk/>
            <pc:sldMk cId="1061259220" sldId="281"/>
            <ac:cxnSpMk id="66" creationId="{6CF1BAF6-AD41-4082-B212-8A1F9A2E8779}"/>
          </ac:cxnSpMkLst>
        </pc:cxnChg>
        <pc:cxnChg chg="add del">
          <ac:chgData name="Poojitha Priyadarshini Madari" userId="0a77c195-eca1-43a2-bf6c-d2b58c8fbc6d" providerId="ADAL" clId="{FFF56E2E-7CA2-4EFE-BAA4-5912C48AB8E2}" dt="2025-04-09T11:10:27.803" v="197" actId="26606"/>
          <ac:cxnSpMkLst>
            <pc:docMk/>
            <pc:sldMk cId="1061259220" sldId="281"/>
            <ac:cxnSpMk id="80" creationId="{6CF1BAF6-AD41-4082-B212-8A1F9A2E8779}"/>
          </ac:cxnSpMkLst>
        </pc:cxnChg>
        <pc:cxnChg chg="add">
          <ac:chgData name="Poojitha Priyadarshini Madari" userId="0a77c195-eca1-43a2-bf6c-d2b58c8fbc6d" providerId="ADAL" clId="{FFF56E2E-7CA2-4EFE-BAA4-5912C48AB8E2}" dt="2025-04-09T11:10:27.803" v="197" actId="26606"/>
          <ac:cxnSpMkLst>
            <pc:docMk/>
            <pc:sldMk cId="1061259220" sldId="281"/>
            <ac:cxnSpMk id="94" creationId="{6CF1BAF6-AD41-4082-B212-8A1F9A2E8779}"/>
          </ac:cxnSpMkLst>
        </pc:cxnChg>
      </pc:sldChg>
      <pc:sldChg chg="addSp delSp modSp mod">
        <pc:chgData name="Poojitha Priyadarshini Madari" userId="0a77c195-eca1-43a2-bf6c-d2b58c8fbc6d" providerId="ADAL" clId="{FFF56E2E-7CA2-4EFE-BAA4-5912C48AB8E2}" dt="2025-04-09T20:04:36.857" v="3433" actId="1076"/>
        <pc:sldMkLst>
          <pc:docMk/>
          <pc:sldMk cId="3627325195" sldId="282"/>
        </pc:sldMkLst>
        <pc:spChg chg="mod">
          <ac:chgData name="Poojitha Priyadarshini Madari" userId="0a77c195-eca1-43a2-bf6c-d2b58c8fbc6d" providerId="ADAL" clId="{FFF56E2E-7CA2-4EFE-BAA4-5912C48AB8E2}" dt="2025-04-09T20:04:36.857" v="3433" actId="1076"/>
          <ac:spMkLst>
            <pc:docMk/>
            <pc:sldMk cId="3627325195" sldId="282"/>
            <ac:spMk id="2" creationId="{6455952E-736A-204F-9562-A419A9E96A50}"/>
          </ac:spMkLst>
        </pc:spChg>
        <pc:spChg chg="add del">
          <ac:chgData name="Poojitha Priyadarshini Madari" userId="0a77c195-eca1-43a2-bf6c-d2b58c8fbc6d" providerId="ADAL" clId="{FFF56E2E-7CA2-4EFE-BAA4-5912C48AB8E2}" dt="2025-04-09T11:19:47.534" v="282" actId="26606"/>
          <ac:spMkLst>
            <pc:docMk/>
            <pc:sldMk cId="3627325195" sldId="282"/>
            <ac:spMk id="9" creationId="{A3363022-C969-41E9-8EB2-E4C94908C1FA}"/>
          </ac:spMkLst>
        </pc:spChg>
        <pc:spChg chg="add del">
          <ac:chgData name="Poojitha Priyadarshini Madari" userId="0a77c195-eca1-43a2-bf6c-d2b58c8fbc6d" providerId="ADAL" clId="{FFF56E2E-7CA2-4EFE-BAA4-5912C48AB8E2}" dt="2025-04-09T11:19:47.534" v="282" actId="26606"/>
          <ac:spMkLst>
            <pc:docMk/>
            <pc:sldMk cId="3627325195" sldId="282"/>
            <ac:spMk id="11" creationId="{8D1AD6B3-BE88-4CEB-BA17-790657CC4729}"/>
          </ac:spMkLst>
        </pc:spChg>
        <pc:spChg chg="add del mod">
          <ac:chgData name="Poojitha Priyadarshini Madari" userId="0a77c195-eca1-43a2-bf6c-d2b58c8fbc6d" providerId="ADAL" clId="{FFF56E2E-7CA2-4EFE-BAA4-5912C48AB8E2}" dt="2025-04-09T11:19:51.284" v="283" actId="478"/>
          <ac:spMkLst>
            <pc:docMk/>
            <pc:sldMk cId="3627325195" sldId="282"/>
            <ac:spMk id="18" creationId="{72F77DAF-9639-FA0F-35A5-3C6102D5E360}"/>
          </ac:spMkLst>
        </pc:spChg>
        <pc:spChg chg="add mod">
          <ac:chgData name="Poojitha Priyadarshini Madari" userId="0a77c195-eca1-43a2-bf6c-d2b58c8fbc6d" providerId="ADAL" clId="{FFF56E2E-7CA2-4EFE-BAA4-5912C48AB8E2}" dt="2025-04-09T19:21:39.830" v="2845" actId="1076"/>
          <ac:spMkLst>
            <pc:docMk/>
            <pc:sldMk cId="3627325195" sldId="282"/>
            <ac:spMk id="19" creationId="{4C8BABB0-8FC3-261D-CC3C-3AF0189942CC}"/>
          </ac:spMkLst>
        </pc:spChg>
        <pc:spChg chg="add mod">
          <ac:chgData name="Poojitha Priyadarshini Madari" userId="0a77c195-eca1-43a2-bf6c-d2b58c8fbc6d" providerId="ADAL" clId="{FFF56E2E-7CA2-4EFE-BAA4-5912C48AB8E2}" dt="2025-04-09T19:22:37.903" v="2855" actId="1076"/>
          <ac:spMkLst>
            <pc:docMk/>
            <pc:sldMk cId="3627325195" sldId="282"/>
            <ac:spMk id="21" creationId="{8ADA63F9-AEA6-CDFD-E6D5-9A0EA2940266}"/>
          </ac:spMkLst>
        </pc:spChg>
        <pc:spChg chg="add del">
          <ac:chgData name="Poojitha Priyadarshini Madari" userId="0a77c195-eca1-43a2-bf6c-d2b58c8fbc6d" providerId="ADAL" clId="{FFF56E2E-7CA2-4EFE-BAA4-5912C48AB8E2}" dt="2025-04-09T11:19:47.518" v="281" actId="26606"/>
          <ac:spMkLst>
            <pc:docMk/>
            <pc:sldMk cId="3627325195" sldId="282"/>
            <ac:spMk id="23" creationId="{19D32F93-50AC-4C46-A5DB-291C60DDB7BD}"/>
          </ac:spMkLst>
        </pc:spChg>
        <pc:spChg chg="add del">
          <ac:chgData name="Poojitha Priyadarshini Madari" userId="0a77c195-eca1-43a2-bf6c-d2b58c8fbc6d" providerId="ADAL" clId="{FFF56E2E-7CA2-4EFE-BAA4-5912C48AB8E2}" dt="2025-04-09T11:19:47.518" v="281" actId="26606"/>
          <ac:spMkLst>
            <pc:docMk/>
            <pc:sldMk cId="3627325195" sldId="282"/>
            <ac:spMk id="25" creationId="{827DC2C4-B485-428A-BF4A-472D2967F47F}"/>
          </ac:spMkLst>
        </pc:spChg>
        <pc:spChg chg="add del">
          <ac:chgData name="Poojitha Priyadarshini Madari" userId="0a77c195-eca1-43a2-bf6c-d2b58c8fbc6d" providerId="ADAL" clId="{FFF56E2E-7CA2-4EFE-BAA4-5912C48AB8E2}" dt="2025-04-09T11:19:47.518" v="281" actId="26606"/>
          <ac:spMkLst>
            <pc:docMk/>
            <pc:sldMk cId="3627325195" sldId="282"/>
            <ac:spMk id="27" creationId="{EE04B5EB-F158-4507-90DD-BD23620C7CC9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6" actId="26606"/>
          <ac:spMkLst>
            <pc:docMk/>
            <pc:sldMk cId="3627325195" sldId="282"/>
            <ac:spMk id="29" creationId="{4A62647B-1222-407C-8740-5A497612B1F5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6" actId="26606"/>
          <ac:spMkLst>
            <pc:docMk/>
            <pc:sldMk cId="3627325195" sldId="282"/>
            <ac:spMk id="30" creationId="{19D32F93-50AC-4C46-A5DB-291C60DDB7BD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6" actId="26606"/>
          <ac:spMkLst>
            <pc:docMk/>
            <pc:sldMk cId="3627325195" sldId="282"/>
            <ac:spMk id="31" creationId="{86FD7672-78BE-4D6F-A711-2CDB79B52DFF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6" actId="26606"/>
          <ac:spMkLst>
            <pc:docMk/>
            <pc:sldMk cId="3627325195" sldId="282"/>
            <ac:spMk id="32" creationId="{827DC2C4-B485-428A-BF4A-472D2967F47F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5" actId="26606"/>
          <ac:spMkLst>
            <pc:docMk/>
            <pc:sldMk cId="3627325195" sldId="282"/>
            <ac:spMk id="37" creationId="{9180DE06-7362-4888-AADA-7AADD57AC49D}"/>
          </ac:spMkLst>
        </pc:spChg>
        <pc:spChg chg="add del">
          <ac:chgData name="Poojitha Priyadarshini Madari" userId="0a77c195-eca1-43a2-bf6c-d2b58c8fbc6d" providerId="ADAL" clId="{FFF56E2E-7CA2-4EFE-BAA4-5912C48AB8E2}" dt="2025-04-09T11:20:06.834" v="285" actId="26606"/>
          <ac:spMkLst>
            <pc:docMk/>
            <pc:sldMk cId="3627325195" sldId="282"/>
            <ac:spMk id="43" creationId="{04357C93-F0CB-4A1C-8F77-4E9063789819}"/>
          </ac:spMkLst>
        </pc:spChg>
        <pc:spChg chg="add del">
          <ac:chgData name="Poojitha Priyadarshini Madari" userId="0a77c195-eca1-43a2-bf6c-d2b58c8fbc6d" providerId="ADAL" clId="{FFF56E2E-7CA2-4EFE-BAA4-5912C48AB8E2}" dt="2025-04-09T11:20:14.107" v="289" actId="26606"/>
          <ac:spMkLst>
            <pc:docMk/>
            <pc:sldMk cId="3627325195" sldId="282"/>
            <ac:spMk id="44" creationId="{B81933D1-5615-42C7-9C0B-4EB7105CCE2D}"/>
          </ac:spMkLst>
        </pc:spChg>
        <pc:spChg chg="add del">
          <ac:chgData name="Poojitha Priyadarshini Madari" userId="0a77c195-eca1-43a2-bf6c-d2b58c8fbc6d" providerId="ADAL" clId="{FFF56E2E-7CA2-4EFE-BAA4-5912C48AB8E2}" dt="2025-04-09T11:20:14.107" v="289" actId="26606"/>
          <ac:spMkLst>
            <pc:docMk/>
            <pc:sldMk cId="3627325195" sldId="282"/>
            <ac:spMk id="45" creationId="{47942995-B07F-4636-9A06-C6A104B260A8}"/>
          </ac:spMkLst>
        </pc:spChg>
        <pc:spChg chg="add del">
          <ac:chgData name="Poojitha Priyadarshini Madari" userId="0a77c195-eca1-43a2-bf6c-d2b58c8fbc6d" providerId="ADAL" clId="{FFF56E2E-7CA2-4EFE-BAA4-5912C48AB8E2}" dt="2025-04-09T11:20:14.107" v="289" actId="26606"/>
          <ac:spMkLst>
            <pc:docMk/>
            <pc:sldMk cId="3627325195" sldId="282"/>
            <ac:spMk id="46" creationId="{19C9EAEA-39D0-4B0E-A0EB-51E7B26740B1}"/>
          </ac:spMkLst>
        </pc:spChg>
        <pc:spChg chg="add del">
          <ac:chgData name="Poojitha Priyadarshini Madari" userId="0a77c195-eca1-43a2-bf6c-d2b58c8fbc6d" providerId="ADAL" clId="{FFF56E2E-7CA2-4EFE-BAA4-5912C48AB8E2}" dt="2025-04-09T18:36:48.234" v="1198" actId="26606"/>
          <ac:spMkLst>
            <pc:docMk/>
            <pc:sldMk cId="3627325195" sldId="282"/>
            <ac:spMk id="53" creationId="{47942995-B07F-4636-9A06-C6A104B260A8}"/>
          </ac:spMkLst>
        </pc:spChg>
        <pc:spChg chg="add del">
          <ac:chgData name="Poojitha Priyadarshini Madari" userId="0a77c195-eca1-43a2-bf6c-d2b58c8fbc6d" providerId="ADAL" clId="{FFF56E2E-7CA2-4EFE-BAA4-5912C48AB8E2}" dt="2025-04-09T18:36:48.234" v="1198" actId="26606"/>
          <ac:spMkLst>
            <pc:docMk/>
            <pc:sldMk cId="3627325195" sldId="282"/>
            <ac:spMk id="60" creationId="{B81933D1-5615-42C7-9C0B-4EB7105CCE2D}"/>
          </ac:spMkLst>
        </pc:spChg>
        <pc:spChg chg="add del">
          <ac:chgData name="Poojitha Priyadarshini Madari" userId="0a77c195-eca1-43a2-bf6c-d2b58c8fbc6d" providerId="ADAL" clId="{FFF56E2E-7CA2-4EFE-BAA4-5912C48AB8E2}" dt="2025-04-09T18:36:48.234" v="1198" actId="26606"/>
          <ac:spMkLst>
            <pc:docMk/>
            <pc:sldMk cId="3627325195" sldId="282"/>
            <ac:spMk id="62" creationId="{19C9EAEA-39D0-4B0E-A0EB-51E7B26740B1}"/>
          </ac:spMkLst>
        </pc:spChg>
        <pc:spChg chg="add del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67" creationId="{47942995-B07F-4636-9A06-C6A104B260A8}"/>
          </ac:spMkLst>
        </pc:spChg>
        <pc:spChg chg="add del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74" creationId="{B81933D1-5615-42C7-9C0B-4EB7105CCE2D}"/>
          </ac:spMkLst>
        </pc:spChg>
        <pc:spChg chg="add del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76" creationId="{19C9EAEA-39D0-4B0E-A0EB-51E7B26740B1}"/>
          </ac:spMkLst>
        </pc:spChg>
        <pc:spChg chg="add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81" creationId="{47942995-B07F-4636-9A06-C6A104B260A8}"/>
          </ac:spMkLst>
        </pc:spChg>
        <pc:spChg chg="add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88" creationId="{B81933D1-5615-42C7-9C0B-4EB7105CCE2D}"/>
          </ac:spMkLst>
        </pc:spChg>
        <pc:spChg chg="add">
          <ac:chgData name="Poojitha Priyadarshini Madari" userId="0a77c195-eca1-43a2-bf6c-d2b58c8fbc6d" providerId="ADAL" clId="{FFF56E2E-7CA2-4EFE-BAA4-5912C48AB8E2}" dt="2025-04-09T19:20:05.958" v="2834" actId="26606"/>
          <ac:spMkLst>
            <pc:docMk/>
            <pc:sldMk cId="3627325195" sldId="282"/>
            <ac:spMk id="90" creationId="{19C9EAEA-39D0-4B0E-A0EB-51E7B26740B1}"/>
          </ac:spMkLst>
        </pc:spChg>
        <pc:grpChg chg="add del">
          <ac:chgData name="Poojitha Priyadarshini Madari" userId="0a77c195-eca1-43a2-bf6c-d2b58c8fbc6d" providerId="ADAL" clId="{FFF56E2E-7CA2-4EFE-BAA4-5912C48AB8E2}" dt="2025-04-09T11:19:47.534" v="282" actId="26606"/>
          <ac:grpSpMkLst>
            <pc:docMk/>
            <pc:sldMk cId="3627325195" sldId="282"/>
            <ac:grpSpMk id="13" creationId="{89D1390B-7E13-4B4F-9CB2-391063412E54}"/>
          </ac:grpSpMkLst>
        </pc:grpChg>
        <pc:grpChg chg="add del">
          <ac:chgData name="Poojitha Priyadarshini Madari" userId="0a77c195-eca1-43a2-bf6c-d2b58c8fbc6d" providerId="ADAL" clId="{FFF56E2E-7CA2-4EFE-BAA4-5912C48AB8E2}" dt="2025-04-09T11:20:06.834" v="285" actId="26606"/>
          <ac:grpSpMkLst>
            <pc:docMk/>
            <pc:sldMk cId="3627325195" sldId="282"/>
            <ac:grpSpMk id="39" creationId="{3AF6A671-C637-4547-85F4-51B6D1881399}"/>
          </ac:grpSpMkLst>
        </pc:grpChg>
        <pc:grpChg chg="add del">
          <ac:chgData name="Poojitha Priyadarshini Madari" userId="0a77c195-eca1-43a2-bf6c-d2b58c8fbc6d" providerId="ADAL" clId="{FFF56E2E-7CA2-4EFE-BAA4-5912C48AB8E2}" dt="2025-04-09T11:20:14.107" v="289" actId="26606"/>
          <ac:grpSpMkLst>
            <pc:docMk/>
            <pc:sldMk cId="3627325195" sldId="282"/>
            <ac:grpSpMk id="47" creationId="{032D8612-31EB-44CF-A1D0-14FD4C705424}"/>
          </ac:grpSpMkLst>
        </pc:grpChg>
        <pc:grpChg chg="add del">
          <ac:chgData name="Poojitha Priyadarshini Madari" userId="0a77c195-eca1-43a2-bf6c-d2b58c8fbc6d" providerId="ADAL" clId="{FFF56E2E-7CA2-4EFE-BAA4-5912C48AB8E2}" dt="2025-04-09T18:36:48.234" v="1198" actId="26606"/>
          <ac:grpSpMkLst>
            <pc:docMk/>
            <pc:sldMk cId="3627325195" sldId="282"/>
            <ac:grpSpMk id="55" creationId="{032D8612-31EB-44CF-A1D0-14FD4C705424}"/>
          </ac:grpSpMkLst>
        </pc:grpChg>
        <pc:grpChg chg="add del">
          <ac:chgData name="Poojitha Priyadarshini Madari" userId="0a77c195-eca1-43a2-bf6c-d2b58c8fbc6d" providerId="ADAL" clId="{FFF56E2E-7CA2-4EFE-BAA4-5912C48AB8E2}" dt="2025-04-09T19:20:05.958" v="2834" actId="26606"/>
          <ac:grpSpMkLst>
            <pc:docMk/>
            <pc:sldMk cId="3627325195" sldId="282"/>
            <ac:grpSpMk id="69" creationId="{032D8612-31EB-44CF-A1D0-14FD4C705424}"/>
          </ac:grpSpMkLst>
        </pc:grpChg>
        <pc:grpChg chg="add">
          <ac:chgData name="Poojitha Priyadarshini Madari" userId="0a77c195-eca1-43a2-bf6c-d2b58c8fbc6d" providerId="ADAL" clId="{FFF56E2E-7CA2-4EFE-BAA4-5912C48AB8E2}" dt="2025-04-09T19:20:05.958" v="2834" actId="26606"/>
          <ac:grpSpMkLst>
            <pc:docMk/>
            <pc:sldMk cId="3627325195" sldId="282"/>
            <ac:grpSpMk id="83" creationId="{032D8612-31EB-44CF-A1D0-14FD4C705424}"/>
          </ac:grpSpMkLst>
        </pc:grpChg>
        <pc:graphicFrameChg chg="add del mod modGraphic">
          <ac:chgData name="Poojitha Priyadarshini Madari" userId="0a77c195-eca1-43a2-bf6c-d2b58c8fbc6d" providerId="ADAL" clId="{FFF56E2E-7CA2-4EFE-BAA4-5912C48AB8E2}" dt="2025-04-09T11:19:40.415" v="278" actId="478"/>
          <ac:graphicFrameMkLst>
            <pc:docMk/>
            <pc:sldMk cId="3627325195" sldId="282"/>
            <ac:graphicFrameMk id="4" creationId="{4EEAAD3A-B47B-EC98-4465-43818F558E6F}"/>
          </ac:graphicFrameMkLst>
        </pc:graphicFrameChg>
        <pc:graphicFrameChg chg="add mod">
          <ac:chgData name="Poojitha Priyadarshini Madari" userId="0a77c195-eca1-43a2-bf6c-d2b58c8fbc6d" providerId="ADAL" clId="{FFF56E2E-7CA2-4EFE-BAA4-5912C48AB8E2}" dt="2025-04-09T11:18:43.609" v="255"/>
          <ac:graphicFrameMkLst>
            <pc:docMk/>
            <pc:sldMk cId="3627325195" sldId="282"/>
            <ac:graphicFrameMk id="5" creationId="{FA3464BC-2CB7-D79C-5C7A-18EFC20B273D}"/>
          </ac:graphicFrameMkLst>
        </pc:graphicFrameChg>
        <pc:graphicFrameChg chg="add mod">
          <ac:chgData name="Poojitha Priyadarshini Madari" userId="0a77c195-eca1-43a2-bf6c-d2b58c8fbc6d" providerId="ADAL" clId="{FFF56E2E-7CA2-4EFE-BAA4-5912C48AB8E2}" dt="2025-04-09T11:18:43.609" v="255"/>
          <ac:graphicFrameMkLst>
            <pc:docMk/>
            <pc:sldMk cId="3627325195" sldId="282"/>
            <ac:graphicFrameMk id="6" creationId="{AA13588B-A446-71B8-34BC-E1980A441F50}"/>
          </ac:graphicFrameMkLst>
        </pc:graphicFrameChg>
        <pc:graphicFrameChg chg="add mod modGraphic">
          <ac:chgData name="Poojitha Priyadarshini Madari" userId="0a77c195-eca1-43a2-bf6c-d2b58c8fbc6d" providerId="ADAL" clId="{FFF56E2E-7CA2-4EFE-BAA4-5912C48AB8E2}" dt="2025-04-09T11:19:23.355" v="272" actId="2164"/>
          <ac:graphicFrameMkLst>
            <pc:docMk/>
            <pc:sldMk cId="3627325195" sldId="282"/>
            <ac:graphicFrameMk id="7" creationId="{25C08E53-C229-CF43-1D9C-4780F7A85B5C}"/>
          </ac:graphicFrameMkLst>
        </pc:graphicFrameChg>
        <pc:graphicFrameChg chg="add del mod">
          <ac:chgData name="Poojitha Priyadarshini Madari" userId="0a77c195-eca1-43a2-bf6c-d2b58c8fbc6d" providerId="ADAL" clId="{FFF56E2E-7CA2-4EFE-BAA4-5912C48AB8E2}" dt="2025-04-09T11:19:23.734" v="273" actId="478"/>
          <ac:graphicFrameMkLst>
            <pc:docMk/>
            <pc:sldMk cId="3627325195" sldId="282"/>
            <ac:graphicFrameMk id="8" creationId="{4C8AD30C-B6D6-A1D3-1262-953BE3E2B119}"/>
          </ac:graphicFrameMkLst>
        </pc:graphicFrameChg>
        <pc:graphicFrameChg chg="add del mod">
          <ac:chgData name="Poojitha Priyadarshini Madari" userId="0a77c195-eca1-43a2-bf6c-d2b58c8fbc6d" providerId="ADAL" clId="{FFF56E2E-7CA2-4EFE-BAA4-5912C48AB8E2}" dt="2025-04-09T11:19:23.884" v="274" actId="478"/>
          <ac:graphicFrameMkLst>
            <pc:docMk/>
            <pc:sldMk cId="3627325195" sldId="282"/>
            <ac:graphicFrameMk id="10" creationId="{5F6903EF-E077-4558-8BB6-06977C347E76}"/>
          </ac:graphicFrameMkLst>
        </pc:graphicFrameChg>
        <pc:graphicFrameChg chg="add del mod">
          <ac:chgData name="Poojitha Priyadarshini Madari" userId="0a77c195-eca1-43a2-bf6c-d2b58c8fbc6d" providerId="ADAL" clId="{FFF56E2E-7CA2-4EFE-BAA4-5912C48AB8E2}" dt="2025-04-09T11:19:24.016" v="275" actId="478"/>
          <ac:graphicFrameMkLst>
            <pc:docMk/>
            <pc:sldMk cId="3627325195" sldId="282"/>
            <ac:graphicFrameMk id="12" creationId="{DA42D14D-7C4B-2F63-B046-BEA8213B1777}"/>
          </ac:graphicFrameMkLst>
        </pc:graphicFrameChg>
        <pc:graphicFrameChg chg="add mod ord modGraphic">
          <ac:chgData name="Poojitha Priyadarshini Madari" userId="0a77c195-eca1-43a2-bf6c-d2b58c8fbc6d" providerId="ADAL" clId="{FFF56E2E-7CA2-4EFE-BAA4-5912C48AB8E2}" dt="2025-04-09T20:03:59.745" v="3425" actId="20577"/>
          <ac:graphicFrameMkLst>
            <pc:docMk/>
            <pc:sldMk cId="3627325195" sldId="282"/>
            <ac:graphicFrameMk id="17" creationId="{DCB63814-BA0F-9E95-CE61-AE4FE2324BF2}"/>
          </ac:graphicFrameMkLst>
        </pc:graphicFrameChg>
      </pc:sldChg>
      <pc:sldChg chg="addSp delSp modSp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39672603" sldId="283"/>
        </pc:sldMkLst>
        <pc:spChg chg="add mod">
          <ac:chgData name="Poojitha Priyadarshini Madari" userId="0a77c195-eca1-43a2-bf6c-d2b58c8fbc6d" providerId="ADAL" clId="{FFF56E2E-7CA2-4EFE-BAA4-5912C48AB8E2}" dt="2025-04-09T16:36:28.444" v="929" actId="122"/>
          <ac:spMkLst>
            <pc:docMk/>
            <pc:sldMk cId="239672603" sldId="283"/>
            <ac:spMk id="6" creationId="{9AE5A924-9166-F138-662F-7195D8062293}"/>
          </ac:spMkLst>
        </pc:spChg>
        <pc:spChg chg="add mod">
          <ac:chgData name="Poojitha Priyadarshini Madari" userId="0a77c195-eca1-43a2-bf6c-d2b58c8fbc6d" providerId="ADAL" clId="{FFF56E2E-7CA2-4EFE-BAA4-5912C48AB8E2}" dt="2025-04-09T19:26:58.999" v="2895"/>
          <ac:spMkLst>
            <pc:docMk/>
            <pc:sldMk cId="239672603" sldId="283"/>
            <ac:spMk id="7" creationId="{80408F83-33EE-10EC-B352-830FC76656F4}"/>
          </ac:spMkLst>
        </pc:spChg>
        <pc:spChg chg="add del">
          <ac:chgData name="Poojitha Priyadarshini Madari" userId="0a77c195-eca1-43a2-bf6c-d2b58c8fbc6d" providerId="ADAL" clId="{FFF56E2E-7CA2-4EFE-BAA4-5912C48AB8E2}" dt="2025-04-09T11:31:28.493" v="338" actId="26606"/>
          <ac:spMkLst>
            <pc:docMk/>
            <pc:sldMk cId="239672603" sldId="283"/>
            <ac:spMk id="10" creationId="{22F15A2D-2324-487D-A02A-BF46C5C580EB}"/>
          </ac:spMkLst>
        </pc:spChg>
        <pc:spChg chg="add del">
          <ac:chgData name="Poojitha Priyadarshini Madari" userId="0a77c195-eca1-43a2-bf6c-d2b58c8fbc6d" providerId="ADAL" clId="{FFF56E2E-7CA2-4EFE-BAA4-5912C48AB8E2}" dt="2025-04-09T11:31:28.493" v="338" actId="26606"/>
          <ac:spMkLst>
            <pc:docMk/>
            <pc:sldMk cId="239672603" sldId="283"/>
            <ac:spMk id="12" creationId="{2AEAFA59-923A-4F54-8B49-44C970BCC323}"/>
          </ac:spMkLst>
        </pc:spChg>
        <pc:spChg chg="add del">
          <ac:chgData name="Poojitha Priyadarshini Madari" userId="0a77c195-eca1-43a2-bf6c-d2b58c8fbc6d" providerId="ADAL" clId="{FFF56E2E-7CA2-4EFE-BAA4-5912C48AB8E2}" dt="2025-04-09T11:31:28.493" v="338" actId="26606"/>
          <ac:spMkLst>
            <pc:docMk/>
            <pc:sldMk cId="239672603" sldId="283"/>
            <ac:spMk id="14" creationId="{C37E9D4B-7BFA-4D10-B666-547BAC499469}"/>
          </ac:spMkLst>
        </pc:spChg>
        <pc:picChg chg="add mod ord modCrop">
          <ac:chgData name="Poojitha Priyadarshini Madari" userId="0a77c195-eca1-43a2-bf6c-d2b58c8fbc6d" providerId="ADAL" clId="{FFF56E2E-7CA2-4EFE-BAA4-5912C48AB8E2}" dt="2025-04-09T16:36:15.042" v="925" actId="1076"/>
          <ac:picMkLst>
            <pc:docMk/>
            <pc:sldMk cId="239672603" sldId="283"/>
            <ac:picMk id="3" creationId="{C58CBFE7-A5F2-E1F0-AD6F-A0014D083885}"/>
          </ac:picMkLst>
        </pc:picChg>
        <pc:picChg chg="add mod ord">
          <ac:chgData name="Poojitha Priyadarshini Madari" userId="0a77c195-eca1-43a2-bf6c-d2b58c8fbc6d" providerId="ADAL" clId="{FFF56E2E-7CA2-4EFE-BAA4-5912C48AB8E2}" dt="2025-04-09T16:36:22.199" v="927" actId="1076"/>
          <ac:picMkLst>
            <pc:docMk/>
            <pc:sldMk cId="239672603" sldId="283"/>
            <ac:picMk id="5" creationId="{8AF86F13-7D29-5E1A-9657-FD66B79B1C59}"/>
          </ac:picMkLst>
        </pc:picChg>
      </pc:sldChg>
      <pc:sldChg chg="add setBg">
        <pc:chgData name="Poojitha Priyadarshini Madari" userId="0a77c195-eca1-43a2-bf6c-d2b58c8fbc6d" providerId="ADAL" clId="{FFF56E2E-7CA2-4EFE-BAA4-5912C48AB8E2}" dt="2025-04-09T19:50:08.943" v="3237"/>
        <pc:sldMkLst>
          <pc:docMk/>
          <pc:sldMk cId="1822937213" sldId="283"/>
        </pc:sldMkLst>
      </pc:sldChg>
      <pc:sldChg chg="addSp delSp modSp mod ord">
        <pc:chgData name="Poojitha Priyadarshini Madari" userId="0a77c195-eca1-43a2-bf6c-d2b58c8fbc6d" providerId="ADAL" clId="{FFF56E2E-7CA2-4EFE-BAA4-5912C48AB8E2}" dt="2025-04-09T19:47:11.592" v="3219" actId="1076"/>
        <pc:sldMkLst>
          <pc:docMk/>
          <pc:sldMk cId="2496483982" sldId="284"/>
        </pc:sldMkLst>
        <pc:spChg chg="mod">
          <ac:chgData name="Poojitha Priyadarshini Madari" userId="0a77c195-eca1-43a2-bf6c-d2b58c8fbc6d" providerId="ADAL" clId="{FFF56E2E-7CA2-4EFE-BAA4-5912C48AB8E2}" dt="2025-04-09T19:47:03.969" v="3217" actId="404"/>
          <ac:spMkLst>
            <pc:docMk/>
            <pc:sldMk cId="2496483982" sldId="284"/>
            <ac:spMk id="2" creationId="{F7832775-8575-4382-E4AB-BA13E19FB2E8}"/>
          </ac:spMkLst>
        </pc:spChg>
        <pc:spChg chg="add del mod">
          <ac:chgData name="Poojitha Priyadarshini Madari" userId="0a77c195-eca1-43a2-bf6c-d2b58c8fbc6d" providerId="ADAL" clId="{FFF56E2E-7CA2-4EFE-BAA4-5912C48AB8E2}" dt="2025-04-09T19:47:07.658" v="3218" actId="478"/>
          <ac:spMkLst>
            <pc:docMk/>
            <pc:sldMk cId="2496483982" sldId="284"/>
            <ac:spMk id="5" creationId="{340C3511-6FA0-FA29-782E-D0E01F236704}"/>
          </ac:spMkLst>
        </pc:spChg>
        <pc:spChg chg="add mod">
          <ac:chgData name="Poojitha Priyadarshini Madari" userId="0a77c195-eca1-43a2-bf6c-d2b58c8fbc6d" providerId="ADAL" clId="{FFF56E2E-7CA2-4EFE-BAA4-5912C48AB8E2}" dt="2025-04-09T18:58:25.500" v="2267"/>
          <ac:spMkLst>
            <pc:docMk/>
            <pc:sldMk cId="2496483982" sldId="284"/>
            <ac:spMk id="6" creationId="{7FB7AF5A-6480-F096-CFFA-41CF3574D0B1}"/>
          </ac:spMkLst>
        </pc:spChg>
        <pc:picChg chg="add mod">
          <ac:chgData name="Poojitha Priyadarshini Madari" userId="0a77c195-eca1-43a2-bf6c-d2b58c8fbc6d" providerId="ADAL" clId="{FFF56E2E-7CA2-4EFE-BAA4-5912C48AB8E2}" dt="2025-04-09T19:47:11.592" v="3219" actId="1076"/>
          <ac:picMkLst>
            <pc:docMk/>
            <pc:sldMk cId="2496483982" sldId="284"/>
            <ac:picMk id="4" creationId="{639E2719-4B8D-5465-C3FD-6856EDCA8065}"/>
          </ac:picMkLst>
        </pc:picChg>
      </pc:sldChg>
      <pc:sldChg chg="addSp delSp modSp new mod setBg">
        <pc:chgData name="Poojitha Priyadarshini Madari" userId="0a77c195-eca1-43a2-bf6c-d2b58c8fbc6d" providerId="ADAL" clId="{FFF56E2E-7CA2-4EFE-BAA4-5912C48AB8E2}" dt="2025-04-09T19:15:56.192" v="2601" actId="404"/>
        <pc:sldMkLst>
          <pc:docMk/>
          <pc:sldMk cId="2218430009" sldId="285"/>
        </pc:sldMkLst>
        <pc:spChg chg="add del mod">
          <ac:chgData name="Poojitha Priyadarshini Madari" userId="0a77c195-eca1-43a2-bf6c-d2b58c8fbc6d" providerId="ADAL" clId="{FFF56E2E-7CA2-4EFE-BAA4-5912C48AB8E2}" dt="2025-04-09T10:35:17.996" v="29"/>
          <ac:spMkLst>
            <pc:docMk/>
            <pc:sldMk cId="2218430009" sldId="285"/>
            <ac:spMk id="2" creationId="{A122C0C7-BB47-8F00-7CC1-AD24A3CA4964}"/>
          </ac:spMkLst>
        </pc:spChg>
        <pc:spChg chg="add mod">
          <ac:chgData name="Poojitha Priyadarshini Madari" userId="0a77c195-eca1-43a2-bf6c-d2b58c8fbc6d" providerId="ADAL" clId="{FFF56E2E-7CA2-4EFE-BAA4-5912C48AB8E2}" dt="2025-04-09T19:14:26.182" v="2585" actId="1076"/>
          <ac:spMkLst>
            <pc:docMk/>
            <pc:sldMk cId="2218430009" sldId="285"/>
            <ac:spMk id="4" creationId="{B255C982-88C3-935B-07CB-AA848492188A}"/>
          </ac:spMkLst>
        </pc:spChg>
        <pc:spChg chg="add mod">
          <ac:chgData name="Poojitha Priyadarshini Madari" userId="0a77c195-eca1-43a2-bf6c-d2b58c8fbc6d" providerId="ADAL" clId="{FFF56E2E-7CA2-4EFE-BAA4-5912C48AB8E2}" dt="2025-04-09T10:36:34.829" v="48" actId="1076"/>
          <ac:spMkLst>
            <pc:docMk/>
            <pc:sldMk cId="2218430009" sldId="285"/>
            <ac:spMk id="6" creationId="{E793BDC6-A91B-BE10-358B-09CC4FBB69E6}"/>
          </ac:spMkLst>
        </pc:spChg>
        <pc:spChg chg="add mod">
          <ac:chgData name="Poojitha Priyadarshini Madari" userId="0a77c195-eca1-43a2-bf6c-d2b58c8fbc6d" providerId="ADAL" clId="{FFF56E2E-7CA2-4EFE-BAA4-5912C48AB8E2}" dt="2025-04-09T19:15:56.192" v="2601" actId="404"/>
          <ac:spMkLst>
            <pc:docMk/>
            <pc:sldMk cId="2218430009" sldId="285"/>
            <ac:spMk id="7" creationId="{947867E9-517B-6553-DAE0-4A677B289909}"/>
          </ac:spMkLst>
        </pc:spChg>
        <pc:spChg chg="add">
          <ac:chgData name="Poojitha Priyadarshini Madari" userId="0a77c195-eca1-43a2-bf6c-d2b58c8fbc6d" providerId="ADAL" clId="{FFF56E2E-7CA2-4EFE-BAA4-5912C48AB8E2}" dt="2025-04-09T10:36:08.425" v="39" actId="26606"/>
          <ac:spMkLst>
            <pc:docMk/>
            <pc:sldMk cId="2218430009" sldId="285"/>
            <ac:spMk id="9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0:36:08.425" v="39" actId="26606"/>
          <ac:spMkLst>
            <pc:docMk/>
            <pc:sldMk cId="2218430009" sldId="285"/>
            <ac:spMk id="16" creationId="{D5B0017B-2ECA-49AF-B397-DC140825DF8D}"/>
          </ac:spMkLst>
        </pc:spChg>
        <pc:grpChg chg="add">
          <ac:chgData name="Poojitha Priyadarshini Madari" userId="0a77c195-eca1-43a2-bf6c-d2b58c8fbc6d" providerId="ADAL" clId="{FFF56E2E-7CA2-4EFE-BAA4-5912C48AB8E2}" dt="2025-04-09T10:36:08.425" v="39" actId="26606"/>
          <ac:grpSpMkLst>
            <pc:docMk/>
            <pc:sldMk cId="2218430009" sldId="285"/>
            <ac:grpSpMk id="11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0:36:08.425" v="39" actId="26606"/>
          <ac:cxnSpMkLst>
            <pc:docMk/>
            <pc:sldMk cId="2218430009" sldId="285"/>
            <ac:cxnSpMk id="18" creationId="{6CF1BAF6-AD41-4082-B212-8A1F9A2E8779}"/>
          </ac:cxnSpMkLst>
        </pc:cxnChg>
      </pc:sldChg>
      <pc:sldChg chg="addSp delSp modSp add mod">
        <pc:chgData name="Poojitha Priyadarshini Madari" userId="0a77c195-eca1-43a2-bf6c-d2b58c8fbc6d" providerId="ADAL" clId="{FFF56E2E-7CA2-4EFE-BAA4-5912C48AB8E2}" dt="2025-04-09T19:54:52.691" v="3357" actId="20577"/>
        <pc:sldMkLst>
          <pc:docMk/>
          <pc:sldMk cId="3902177478" sldId="286"/>
        </pc:sldMkLst>
        <pc:spChg chg="mod">
          <ac:chgData name="Poojitha Priyadarshini Madari" userId="0a77c195-eca1-43a2-bf6c-d2b58c8fbc6d" providerId="ADAL" clId="{FFF56E2E-7CA2-4EFE-BAA4-5912C48AB8E2}" dt="2025-04-09T19:54:52.691" v="3357" actId="20577"/>
          <ac:spMkLst>
            <pc:docMk/>
            <pc:sldMk cId="3902177478" sldId="286"/>
            <ac:spMk id="15" creationId="{7D3CC953-9C2B-0B87-8BE7-14E8DCACDA8B}"/>
          </ac:spMkLst>
        </pc:spChg>
        <pc:spChg chg="del">
          <ac:chgData name="Poojitha Priyadarshini Madari" userId="0a77c195-eca1-43a2-bf6c-d2b58c8fbc6d" providerId="ADAL" clId="{FFF56E2E-7CA2-4EFE-BAA4-5912C48AB8E2}" dt="2025-04-09T11:15:39.341" v="242" actId="26606"/>
          <ac:spMkLst>
            <pc:docMk/>
            <pc:sldMk cId="3902177478" sldId="286"/>
            <ac:spMk id="71" creationId="{6590DA8F-E2D0-CEFF-9CB0-8C62E554BEBC}"/>
          </ac:spMkLst>
        </pc:spChg>
        <pc:spChg chg="del">
          <ac:chgData name="Poojitha Priyadarshini Madari" userId="0a77c195-eca1-43a2-bf6c-d2b58c8fbc6d" providerId="ADAL" clId="{FFF56E2E-7CA2-4EFE-BAA4-5912C48AB8E2}" dt="2025-04-09T11:15:39.341" v="242" actId="26606"/>
          <ac:spMkLst>
            <pc:docMk/>
            <pc:sldMk cId="3902177478" sldId="286"/>
            <ac:spMk id="78" creationId="{785C38D7-812F-199E-D2DF-A478F9786E44}"/>
          </ac:spMkLst>
        </pc:spChg>
        <pc:spChg chg="add">
          <ac:chgData name="Poojitha Priyadarshini Madari" userId="0a77c195-eca1-43a2-bf6c-d2b58c8fbc6d" providerId="ADAL" clId="{FFF56E2E-7CA2-4EFE-BAA4-5912C48AB8E2}" dt="2025-04-09T11:15:39.341" v="242" actId="26606"/>
          <ac:spMkLst>
            <pc:docMk/>
            <pc:sldMk cId="3902177478" sldId="286"/>
            <ac:spMk id="85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1:15:39.341" v="242" actId="26606"/>
          <ac:spMkLst>
            <pc:docMk/>
            <pc:sldMk cId="3902177478" sldId="286"/>
            <ac:spMk id="92" creationId="{D5B0017B-2ECA-49AF-B397-DC140825DF8D}"/>
          </ac:spMkLst>
        </pc:spChg>
        <pc:grpChg chg="del">
          <ac:chgData name="Poojitha Priyadarshini Madari" userId="0a77c195-eca1-43a2-bf6c-d2b58c8fbc6d" providerId="ADAL" clId="{FFF56E2E-7CA2-4EFE-BAA4-5912C48AB8E2}" dt="2025-04-09T11:15:39.341" v="242" actId="26606"/>
          <ac:grpSpMkLst>
            <pc:docMk/>
            <pc:sldMk cId="3902177478" sldId="286"/>
            <ac:grpSpMk id="73" creationId="{28C47BB7-B79E-839E-7DD0-A33FF59FDEEE}"/>
          </ac:grpSpMkLst>
        </pc:grpChg>
        <pc:grpChg chg="add">
          <ac:chgData name="Poojitha Priyadarshini Madari" userId="0a77c195-eca1-43a2-bf6c-d2b58c8fbc6d" providerId="ADAL" clId="{FFF56E2E-7CA2-4EFE-BAA4-5912C48AB8E2}" dt="2025-04-09T11:15:39.341" v="242" actId="26606"/>
          <ac:grpSpMkLst>
            <pc:docMk/>
            <pc:sldMk cId="3902177478" sldId="286"/>
            <ac:grpSpMk id="87" creationId="{AE1C45F0-260A-458C-96ED-C1F6D2151219}"/>
          </ac:grpSpMkLst>
        </pc:grpChg>
        <pc:cxnChg chg="del">
          <ac:chgData name="Poojitha Priyadarshini Madari" userId="0a77c195-eca1-43a2-bf6c-d2b58c8fbc6d" providerId="ADAL" clId="{FFF56E2E-7CA2-4EFE-BAA4-5912C48AB8E2}" dt="2025-04-09T11:15:39.341" v="242" actId="26606"/>
          <ac:cxnSpMkLst>
            <pc:docMk/>
            <pc:sldMk cId="3902177478" sldId="286"/>
            <ac:cxnSpMk id="80" creationId="{0D1310F9-7AEF-E6C0-2477-E96FAA369AE2}"/>
          </ac:cxnSpMkLst>
        </pc:cxnChg>
        <pc:cxnChg chg="add">
          <ac:chgData name="Poojitha Priyadarshini Madari" userId="0a77c195-eca1-43a2-bf6c-d2b58c8fbc6d" providerId="ADAL" clId="{FFF56E2E-7CA2-4EFE-BAA4-5912C48AB8E2}" dt="2025-04-09T11:15:39.341" v="242" actId="26606"/>
          <ac:cxnSpMkLst>
            <pc:docMk/>
            <pc:sldMk cId="3902177478" sldId="286"/>
            <ac:cxnSpMk id="94" creationId="{6CF1BAF6-AD41-4082-B212-8A1F9A2E8779}"/>
          </ac:cxnSpMkLst>
        </pc:cxnChg>
      </pc:sldChg>
      <pc:sldChg chg="addSp delSp modSp add del mod">
        <pc:chgData name="Poojitha Priyadarshini Madari" userId="0a77c195-eca1-43a2-bf6c-d2b58c8fbc6d" providerId="ADAL" clId="{FFF56E2E-7CA2-4EFE-BAA4-5912C48AB8E2}" dt="2025-04-09T10:59:21.020" v="163" actId="47"/>
        <pc:sldMkLst>
          <pc:docMk/>
          <pc:sldMk cId="4272157506" sldId="286"/>
        </pc:sldMkLst>
        <pc:spChg chg="mod">
          <ac:chgData name="Poojitha Priyadarshini Madari" userId="0a77c195-eca1-43a2-bf6c-d2b58c8fbc6d" providerId="ADAL" clId="{FFF56E2E-7CA2-4EFE-BAA4-5912C48AB8E2}" dt="2025-04-09T10:58:35.317" v="150" actId="21"/>
          <ac:spMkLst>
            <pc:docMk/>
            <pc:sldMk cId="4272157506" sldId="286"/>
            <ac:spMk id="5" creationId="{1530BB5C-0021-23D1-792E-D2E5DF2F1370}"/>
          </ac:spMkLst>
        </pc:spChg>
        <pc:spChg chg="del">
          <ac:chgData name="Poojitha Priyadarshini Madari" userId="0a77c195-eca1-43a2-bf6c-d2b58c8fbc6d" providerId="ADAL" clId="{FFF56E2E-7CA2-4EFE-BAA4-5912C48AB8E2}" dt="2025-04-09T10:58:08.648" v="143" actId="26606"/>
          <ac:spMkLst>
            <pc:docMk/>
            <pc:sldMk cId="4272157506" sldId="286"/>
            <ac:spMk id="44" creationId="{F3307969-0BD9-E935-D02E-AB8DE91939B7}"/>
          </ac:spMkLst>
        </pc:spChg>
        <pc:spChg chg="del">
          <ac:chgData name="Poojitha Priyadarshini Madari" userId="0a77c195-eca1-43a2-bf6c-d2b58c8fbc6d" providerId="ADAL" clId="{FFF56E2E-7CA2-4EFE-BAA4-5912C48AB8E2}" dt="2025-04-09T10:58:08.648" v="143" actId="26606"/>
          <ac:spMkLst>
            <pc:docMk/>
            <pc:sldMk cId="4272157506" sldId="286"/>
            <ac:spMk id="51" creationId="{9A5C7BA0-695D-2058-0E5E-9B16934D57A1}"/>
          </ac:spMkLst>
        </pc:spChg>
        <pc:spChg chg="add">
          <ac:chgData name="Poojitha Priyadarshini Madari" userId="0a77c195-eca1-43a2-bf6c-d2b58c8fbc6d" providerId="ADAL" clId="{FFF56E2E-7CA2-4EFE-BAA4-5912C48AB8E2}" dt="2025-04-09T10:58:08.648" v="143" actId="26606"/>
          <ac:spMkLst>
            <pc:docMk/>
            <pc:sldMk cId="4272157506" sldId="286"/>
            <ac:spMk id="58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0:58:08.648" v="143" actId="26606"/>
          <ac:spMkLst>
            <pc:docMk/>
            <pc:sldMk cId="4272157506" sldId="286"/>
            <ac:spMk id="65" creationId="{D5B0017B-2ECA-49AF-B397-DC140825DF8D}"/>
          </ac:spMkLst>
        </pc:spChg>
        <pc:grpChg chg="del">
          <ac:chgData name="Poojitha Priyadarshini Madari" userId="0a77c195-eca1-43a2-bf6c-d2b58c8fbc6d" providerId="ADAL" clId="{FFF56E2E-7CA2-4EFE-BAA4-5912C48AB8E2}" dt="2025-04-09T10:58:08.648" v="143" actId="26606"/>
          <ac:grpSpMkLst>
            <pc:docMk/>
            <pc:sldMk cId="4272157506" sldId="286"/>
            <ac:grpSpMk id="46" creationId="{C294BA3E-4C71-62EA-44CD-6E06F2C71B01}"/>
          </ac:grpSpMkLst>
        </pc:grpChg>
        <pc:grpChg chg="add">
          <ac:chgData name="Poojitha Priyadarshini Madari" userId="0a77c195-eca1-43a2-bf6c-d2b58c8fbc6d" providerId="ADAL" clId="{FFF56E2E-7CA2-4EFE-BAA4-5912C48AB8E2}" dt="2025-04-09T10:58:08.648" v="143" actId="26606"/>
          <ac:grpSpMkLst>
            <pc:docMk/>
            <pc:sldMk cId="4272157506" sldId="286"/>
            <ac:grpSpMk id="60" creationId="{AE1C45F0-260A-458C-96ED-C1F6D2151219}"/>
          </ac:grpSpMkLst>
        </pc:grpChg>
        <pc:cxnChg chg="del">
          <ac:chgData name="Poojitha Priyadarshini Madari" userId="0a77c195-eca1-43a2-bf6c-d2b58c8fbc6d" providerId="ADAL" clId="{FFF56E2E-7CA2-4EFE-BAA4-5912C48AB8E2}" dt="2025-04-09T10:58:08.648" v="143" actId="26606"/>
          <ac:cxnSpMkLst>
            <pc:docMk/>
            <pc:sldMk cId="4272157506" sldId="286"/>
            <ac:cxnSpMk id="53" creationId="{233D821A-B4B1-6B84-DFEE-F42526D60FA2}"/>
          </ac:cxnSpMkLst>
        </pc:cxnChg>
        <pc:cxnChg chg="add">
          <ac:chgData name="Poojitha Priyadarshini Madari" userId="0a77c195-eca1-43a2-bf6c-d2b58c8fbc6d" providerId="ADAL" clId="{FFF56E2E-7CA2-4EFE-BAA4-5912C48AB8E2}" dt="2025-04-09T10:58:08.648" v="143" actId="26606"/>
          <ac:cxnSpMkLst>
            <pc:docMk/>
            <pc:sldMk cId="4272157506" sldId="286"/>
            <ac:cxnSpMk id="67" creationId="{6CF1BAF6-AD41-4082-B212-8A1F9A2E8779}"/>
          </ac:cxnSpMkLst>
        </pc:cxnChg>
      </pc:sldChg>
      <pc:sldChg chg="new del">
        <pc:chgData name="Poojitha Priyadarshini Madari" userId="0a77c195-eca1-43a2-bf6c-d2b58c8fbc6d" providerId="ADAL" clId="{FFF56E2E-7CA2-4EFE-BAA4-5912C48AB8E2}" dt="2025-04-09T11:50:44.848" v="517" actId="2696"/>
        <pc:sldMkLst>
          <pc:docMk/>
          <pc:sldMk cId="1775531068" sldId="287"/>
        </pc:sldMkLst>
      </pc:sldChg>
      <pc:sldChg chg="new del">
        <pc:chgData name="Poojitha Priyadarshini Madari" userId="0a77c195-eca1-43a2-bf6c-d2b58c8fbc6d" providerId="ADAL" clId="{FFF56E2E-7CA2-4EFE-BAA4-5912C48AB8E2}" dt="2025-04-09T11:50:34.601" v="514" actId="2696"/>
        <pc:sldMkLst>
          <pc:docMk/>
          <pc:sldMk cId="2184296297" sldId="287"/>
        </pc:sldMkLst>
      </pc:sldChg>
      <pc:sldChg chg="delSp modSp add mod setBg delDesignElem">
        <pc:chgData name="Poojitha Priyadarshini Madari" userId="0a77c195-eca1-43a2-bf6c-d2b58c8fbc6d" providerId="ADAL" clId="{FFF56E2E-7CA2-4EFE-BAA4-5912C48AB8E2}" dt="2025-04-09T20:03:23.214" v="3392" actId="20577"/>
        <pc:sldMkLst>
          <pc:docMk/>
          <pc:sldMk cId="2722500417" sldId="288"/>
        </pc:sldMkLst>
        <pc:spChg chg="mod">
          <ac:chgData name="Poojitha Priyadarshini Madari" userId="0a77c195-eca1-43a2-bf6c-d2b58c8fbc6d" providerId="ADAL" clId="{FFF56E2E-7CA2-4EFE-BAA4-5912C48AB8E2}" dt="2025-04-09T20:03:23.214" v="3392" actId="20577"/>
          <ac:spMkLst>
            <pc:docMk/>
            <pc:sldMk cId="2722500417" sldId="288"/>
            <ac:spMk id="2" creationId="{86FE8D91-D255-79AD-D4B5-112DD691AC45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722500417" sldId="288"/>
            <ac:spMk id="11276" creationId="{F0DCC097-1DB8-4B6D-85D0-6FBA0E1CA4BA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2722500417" sldId="288"/>
            <ac:spMk id="11278" creationId="{E0B58608-23C8-4441-994D-C6823EEE1DB7}"/>
          </ac:spMkLst>
        </pc:spChg>
      </pc:sldChg>
      <pc:sldChg chg="addSp delSp modSp add del mod or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3065845459" sldId="288"/>
        </pc:sldMkLst>
        <pc:spChg chg="add mod">
          <ac:chgData name="Poojitha Priyadarshini Madari" userId="0a77c195-eca1-43a2-bf6c-d2b58c8fbc6d" providerId="ADAL" clId="{FFF56E2E-7CA2-4EFE-BAA4-5912C48AB8E2}" dt="2025-04-09T19:43:46.175" v="3156" actId="20577"/>
          <ac:spMkLst>
            <pc:docMk/>
            <pc:sldMk cId="3065845459" sldId="288"/>
            <ac:spMk id="2" creationId="{86FE8D91-D255-79AD-D4B5-112DD691AC45}"/>
          </ac:spMkLst>
        </pc:spChg>
        <pc:spChg chg="add mod">
          <ac:chgData name="Poojitha Priyadarshini Madari" userId="0a77c195-eca1-43a2-bf6c-d2b58c8fbc6d" providerId="ADAL" clId="{FFF56E2E-7CA2-4EFE-BAA4-5912C48AB8E2}" dt="2025-04-09T19:43:01.251" v="3126"/>
          <ac:spMkLst>
            <pc:docMk/>
            <pc:sldMk cId="3065845459" sldId="288"/>
            <ac:spMk id="3" creationId="{D9BCA645-3C9E-7EA0-77B5-ACE5FCB48907}"/>
          </ac:spMkLst>
        </pc:spChg>
        <pc:spChg chg="add del">
          <ac:chgData name="Poojitha Priyadarshini Madari" userId="0a77c195-eca1-43a2-bf6c-d2b58c8fbc6d" providerId="ADAL" clId="{FFF56E2E-7CA2-4EFE-BAA4-5912C48AB8E2}" dt="2025-04-09T11:53:17.632" v="537" actId="26606"/>
          <ac:spMkLst>
            <pc:docMk/>
            <pc:sldMk cId="3065845459" sldId="288"/>
            <ac:spMk id="11271" creationId="{1A95671B-3CC6-4792-9114-B74FAEA224E6}"/>
          </ac:spMkLst>
        </pc:spChg>
        <pc:spChg chg="add">
          <ac:chgData name="Poojitha Priyadarshini Madari" userId="0a77c195-eca1-43a2-bf6c-d2b58c8fbc6d" providerId="ADAL" clId="{FFF56E2E-7CA2-4EFE-BAA4-5912C48AB8E2}" dt="2025-04-09T11:53:17.632" v="537" actId="26606"/>
          <ac:spMkLst>
            <pc:docMk/>
            <pc:sldMk cId="3065845459" sldId="288"/>
            <ac:spMk id="11276" creationId="{F0DCC097-1DB8-4B6D-85D0-6FBA0E1CA4BA}"/>
          </ac:spMkLst>
        </pc:spChg>
        <pc:spChg chg="add">
          <ac:chgData name="Poojitha Priyadarshini Madari" userId="0a77c195-eca1-43a2-bf6c-d2b58c8fbc6d" providerId="ADAL" clId="{FFF56E2E-7CA2-4EFE-BAA4-5912C48AB8E2}" dt="2025-04-09T11:53:17.632" v="537" actId="26606"/>
          <ac:spMkLst>
            <pc:docMk/>
            <pc:sldMk cId="3065845459" sldId="288"/>
            <ac:spMk id="11278" creationId="{E0B58608-23C8-4441-994D-C6823EEE1DB7}"/>
          </ac:spMkLst>
        </pc:spChg>
        <pc:picChg chg="add mod">
          <ac:chgData name="Poojitha Priyadarshini Madari" userId="0a77c195-eca1-43a2-bf6c-d2b58c8fbc6d" providerId="ADAL" clId="{FFF56E2E-7CA2-4EFE-BAA4-5912C48AB8E2}" dt="2025-04-09T11:53:17.632" v="537" actId="26606"/>
          <ac:picMkLst>
            <pc:docMk/>
            <pc:sldMk cId="3065845459" sldId="288"/>
            <ac:picMk id="11266" creationId="{1C3A0E5E-81AA-9451-040E-100F10EF5DA7}"/>
          </ac:picMkLst>
        </pc:picChg>
      </pc:sldChg>
      <pc:sldChg chg="delSp modSp add mod setBg delDesignElem">
        <pc:chgData name="Poojitha Priyadarshini Madari" userId="0a77c195-eca1-43a2-bf6c-d2b58c8fbc6d" providerId="ADAL" clId="{FFF56E2E-7CA2-4EFE-BAA4-5912C48AB8E2}" dt="2025-04-09T20:03:19.177" v="3391" actId="20577"/>
        <pc:sldMkLst>
          <pc:docMk/>
          <pc:sldMk cId="3429807740" sldId="289"/>
        </pc:sldMkLst>
        <pc:spChg chg="mod">
          <ac:chgData name="Poojitha Priyadarshini Madari" userId="0a77c195-eca1-43a2-bf6c-d2b58c8fbc6d" providerId="ADAL" clId="{FFF56E2E-7CA2-4EFE-BAA4-5912C48AB8E2}" dt="2025-04-09T20:03:19.177" v="3391" actId="20577"/>
          <ac:spMkLst>
            <pc:docMk/>
            <pc:sldMk cId="3429807740" sldId="289"/>
            <ac:spMk id="2" creationId="{750167F2-F214-69CD-AD6F-893B90003033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429807740" sldId="289"/>
            <ac:spMk id="10256" creationId="{F0DCC097-1DB8-4B6D-85D0-6FBA0E1CA4BA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3429807740" sldId="289"/>
            <ac:spMk id="10261" creationId="{E0B58608-23C8-4441-994D-C6823EEE1DB7}"/>
          </ac:spMkLst>
        </pc:spChg>
      </pc:sldChg>
      <pc:sldChg chg="addSp delSp modSp add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3788658267" sldId="289"/>
        </pc:sldMkLst>
        <pc:spChg chg="add mod">
          <ac:chgData name="Poojitha Priyadarshini Madari" userId="0a77c195-eca1-43a2-bf6c-d2b58c8fbc6d" providerId="ADAL" clId="{FFF56E2E-7CA2-4EFE-BAA4-5912C48AB8E2}" dt="2025-04-09T19:43:38.203" v="3154" actId="20577"/>
          <ac:spMkLst>
            <pc:docMk/>
            <pc:sldMk cId="3788658267" sldId="289"/>
            <ac:spMk id="2" creationId="{750167F2-F214-69CD-AD6F-893B90003033}"/>
          </ac:spMkLst>
        </pc:spChg>
        <pc:spChg chg="add mod">
          <ac:chgData name="Poojitha Priyadarshini Madari" userId="0a77c195-eca1-43a2-bf6c-d2b58c8fbc6d" providerId="ADAL" clId="{FFF56E2E-7CA2-4EFE-BAA4-5912C48AB8E2}" dt="2025-04-09T19:41:46.476" v="3090"/>
          <ac:spMkLst>
            <pc:docMk/>
            <pc:sldMk cId="3788658267" sldId="289"/>
            <ac:spMk id="3" creationId="{5DCB869D-7DE3-2672-C645-1B1406185BD9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44" creationId="{F3060C83-F051-4F0E-ABAD-AA0DFC48B218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45" creationId="{83C98ABE-055B-441F-B07E-44F97F083C39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46" creationId="{29FDB030-9B49-4CED-8CCD-4D99382388AC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47" creationId="{F3060C83-F051-4F0E-ABAD-AA0DFC48B218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48" creationId="{3783CA14-24A1-485C-8B30-D6A5D87987AD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49" creationId="{83C98ABE-055B-441F-B07E-44F97F083C39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50" creationId="{9A97C86A-04D6-40F7-AE84-31AB43E6A846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51" creationId="{29FDB030-9B49-4CED-8CCD-4D99382388AC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52" creationId="{FF9F2414-84E8-453E-B1F3-389FDE8192D9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53" creationId="{3783CA14-24A1-485C-8B30-D6A5D87987AD}"/>
          </ac:spMkLst>
        </pc:spChg>
        <pc:spChg chg="add del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54" creationId="{3ECA69A1-7536-43AC-85EF-C7106179F5ED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55" creationId="{9A97C86A-04D6-40F7-AE84-31AB43E6A846}"/>
          </ac:spMkLst>
        </pc:spChg>
        <pc:spChg chg="add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56" creationId="{F0DCC097-1DB8-4B6D-85D0-6FBA0E1CA4BA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57" creationId="{FF9F2414-84E8-453E-B1F3-389FDE8192D9}"/>
          </ac:spMkLst>
        </pc:spChg>
        <pc:spChg chg="add del">
          <ac:chgData name="Poojitha Priyadarshini Madari" userId="0a77c195-eca1-43a2-bf6c-d2b58c8fbc6d" providerId="ADAL" clId="{FFF56E2E-7CA2-4EFE-BAA4-5912C48AB8E2}" dt="2025-04-09T11:51:20.405" v="526" actId="26606"/>
          <ac:spMkLst>
            <pc:docMk/>
            <pc:sldMk cId="3788658267" sldId="289"/>
            <ac:spMk id="10259" creationId="{3ECA69A1-7536-43AC-85EF-C7106179F5ED}"/>
          </ac:spMkLst>
        </pc:spChg>
        <pc:spChg chg="add">
          <ac:chgData name="Poojitha Priyadarshini Madari" userId="0a77c195-eca1-43a2-bf6c-d2b58c8fbc6d" providerId="ADAL" clId="{FFF56E2E-7CA2-4EFE-BAA4-5912C48AB8E2}" dt="2025-04-09T11:53:22.284" v="538" actId="26606"/>
          <ac:spMkLst>
            <pc:docMk/>
            <pc:sldMk cId="3788658267" sldId="289"/>
            <ac:spMk id="10261" creationId="{E0B58608-23C8-4441-994D-C6823EEE1DB7}"/>
          </ac:spMkLst>
        </pc:spChg>
        <pc:picChg chg="add mod">
          <ac:chgData name="Poojitha Priyadarshini Madari" userId="0a77c195-eca1-43a2-bf6c-d2b58c8fbc6d" providerId="ADAL" clId="{FFF56E2E-7CA2-4EFE-BAA4-5912C48AB8E2}" dt="2025-04-09T11:51:22.897" v="529" actId="26606"/>
          <ac:picMkLst>
            <pc:docMk/>
            <pc:sldMk cId="3788658267" sldId="289"/>
            <ac:picMk id="10242" creationId="{E5E51FC8-B2C3-8028-A6E7-3B8B5B2383B7}"/>
          </ac:picMkLst>
        </pc:picChg>
      </pc:sldChg>
      <pc:sldChg chg="addSp modSp add mod">
        <pc:chgData name="Poojitha Priyadarshini Madari" userId="0a77c195-eca1-43a2-bf6c-d2b58c8fbc6d" providerId="ADAL" clId="{FFF56E2E-7CA2-4EFE-BAA4-5912C48AB8E2}" dt="2025-04-09T19:46:29.754" v="3206" actId="403"/>
        <pc:sldMkLst>
          <pc:docMk/>
          <pc:sldMk cId="3362939371" sldId="290"/>
        </pc:sldMkLst>
        <pc:spChg chg="add mod">
          <ac:chgData name="Poojitha Priyadarshini Madari" userId="0a77c195-eca1-43a2-bf6c-d2b58c8fbc6d" providerId="ADAL" clId="{FFF56E2E-7CA2-4EFE-BAA4-5912C48AB8E2}" dt="2025-04-09T19:46:29.754" v="3206" actId="403"/>
          <ac:spMkLst>
            <pc:docMk/>
            <pc:sldMk cId="3362939371" sldId="290"/>
            <ac:spMk id="4" creationId="{85E87DA2-15AE-49C1-78AD-15811658876B}"/>
          </ac:spMkLst>
        </pc:spChg>
        <pc:spChg chg="add mod">
          <ac:chgData name="Poojitha Priyadarshini Madari" userId="0a77c195-eca1-43a2-bf6c-d2b58c8fbc6d" providerId="ADAL" clId="{FFF56E2E-7CA2-4EFE-BAA4-5912C48AB8E2}" dt="2025-04-09T18:58:19.352" v="2266"/>
          <ac:spMkLst>
            <pc:docMk/>
            <pc:sldMk cId="3362939371" sldId="290"/>
            <ac:spMk id="5" creationId="{97BE6E72-FC9B-0F4B-F9CD-88FF4A142AAC}"/>
          </ac:spMkLst>
        </pc:spChg>
        <pc:picChg chg="add">
          <ac:chgData name="Poojitha Priyadarshini Madari" userId="0a77c195-eca1-43a2-bf6c-d2b58c8fbc6d" providerId="ADAL" clId="{FFF56E2E-7CA2-4EFE-BAA4-5912C48AB8E2}" dt="2025-04-09T11:55:35.377" v="539" actId="22"/>
          <ac:picMkLst>
            <pc:docMk/>
            <pc:sldMk cId="3362939371" sldId="290"/>
            <ac:picMk id="3" creationId="{D37F37D0-5E1F-3B4E-0CF2-F88600431ACF}"/>
          </ac:picMkLst>
        </pc:picChg>
      </pc:sldChg>
      <pc:sldChg chg="addSp modSp add mod setBg">
        <pc:chgData name="Poojitha Priyadarshini Madari" userId="0a77c195-eca1-43a2-bf6c-d2b58c8fbc6d" providerId="ADAL" clId="{FFF56E2E-7CA2-4EFE-BAA4-5912C48AB8E2}" dt="2025-04-09T19:46:21.589" v="3203" actId="14100"/>
        <pc:sldMkLst>
          <pc:docMk/>
          <pc:sldMk cId="3868763181" sldId="291"/>
        </pc:sldMkLst>
        <pc:spChg chg="add mod">
          <ac:chgData name="Poojitha Priyadarshini Madari" userId="0a77c195-eca1-43a2-bf6c-d2b58c8fbc6d" providerId="ADAL" clId="{FFF56E2E-7CA2-4EFE-BAA4-5912C48AB8E2}" dt="2025-04-09T19:46:21.589" v="3203" actId="14100"/>
          <ac:spMkLst>
            <pc:docMk/>
            <pc:sldMk cId="3868763181" sldId="291"/>
            <ac:spMk id="4" creationId="{65448FF8-9FBA-2C77-3E84-9CE0ACC78C4A}"/>
          </ac:spMkLst>
        </pc:spChg>
        <pc:spChg chg="add mod">
          <ac:chgData name="Poojitha Priyadarshini Madari" userId="0a77c195-eca1-43a2-bf6c-d2b58c8fbc6d" providerId="ADAL" clId="{FFF56E2E-7CA2-4EFE-BAA4-5912C48AB8E2}" dt="2025-04-09T18:58:13.706" v="2265"/>
          <ac:spMkLst>
            <pc:docMk/>
            <pc:sldMk cId="3868763181" sldId="291"/>
            <ac:spMk id="5" creationId="{1BB68368-5E40-ABCF-4F01-F30245FA896E}"/>
          </ac:spMkLst>
        </pc:spChg>
        <pc:spChg chg="add">
          <ac:chgData name="Poojitha Priyadarshini Madari" userId="0a77c195-eca1-43a2-bf6c-d2b58c8fbc6d" providerId="ADAL" clId="{FFF56E2E-7CA2-4EFE-BAA4-5912C48AB8E2}" dt="2025-04-09T18:31:18.911" v="1076" actId="26606"/>
          <ac:spMkLst>
            <pc:docMk/>
            <pc:sldMk cId="3868763181" sldId="291"/>
            <ac:spMk id="9" creationId="{058A14AF-9FB5-4CC7-BA35-E8E85D3EDF0E}"/>
          </ac:spMkLst>
        </pc:spChg>
        <pc:spChg chg="add">
          <ac:chgData name="Poojitha Priyadarshini Madari" userId="0a77c195-eca1-43a2-bf6c-d2b58c8fbc6d" providerId="ADAL" clId="{FFF56E2E-7CA2-4EFE-BAA4-5912C48AB8E2}" dt="2025-04-09T18:31:18.911" v="1076" actId="26606"/>
          <ac:spMkLst>
            <pc:docMk/>
            <pc:sldMk cId="3868763181" sldId="291"/>
            <ac:spMk id="11" creationId="{3A9A4357-BD1D-4622-A4FE-766E6AB8DE84}"/>
          </ac:spMkLst>
        </pc:spChg>
        <pc:spChg chg="add">
          <ac:chgData name="Poojitha Priyadarshini Madari" userId="0a77c195-eca1-43a2-bf6c-d2b58c8fbc6d" providerId="ADAL" clId="{FFF56E2E-7CA2-4EFE-BAA4-5912C48AB8E2}" dt="2025-04-09T18:31:18.911" v="1076" actId="26606"/>
          <ac:spMkLst>
            <pc:docMk/>
            <pc:sldMk cId="3868763181" sldId="291"/>
            <ac:spMk id="13" creationId="{E659831F-0D9A-4C63-9EBB-8435B85A440F}"/>
          </ac:spMkLst>
        </pc:spChg>
        <pc:spChg chg="add">
          <ac:chgData name="Poojitha Priyadarshini Madari" userId="0a77c195-eca1-43a2-bf6c-d2b58c8fbc6d" providerId="ADAL" clId="{FFF56E2E-7CA2-4EFE-BAA4-5912C48AB8E2}" dt="2025-04-09T18:31:18.911" v="1076" actId="26606"/>
          <ac:spMkLst>
            <pc:docMk/>
            <pc:sldMk cId="3868763181" sldId="291"/>
            <ac:spMk id="15" creationId="{E6995CE5-F890-4ABA-82A2-26507CE8D2A3}"/>
          </ac:spMkLst>
        </pc:spChg>
        <pc:picChg chg="add mod ord">
          <ac:chgData name="Poojitha Priyadarshini Madari" userId="0a77c195-eca1-43a2-bf6c-d2b58c8fbc6d" providerId="ADAL" clId="{FFF56E2E-7CA2-4EFE-BAA4-5912C48AB8E2}" dt="2025-04-09T18:31:53.683" v="1083" actId="1076"/>
          <ac:picMkLst>
            <pc:docMk/>
            <pc:sldMk cId="3868763181" sldId="291"/>
            <ac:picMk id="3" creationId="{7CBD0C56-96ED-6AEA-AA0F-7D05E4376E94}"/>
          </ac:picMkLst>
        </pc:picChg>
      </pc:sldChg>
      <pc:sldChg chg="addSp delSp modSp add mod setBg">
        <pc:chgData name="Poojitha Priyadarshini Madari" userId="0a77c195-eca1-43a2-bf6c-d2b58c8fbc6d" providerId="ADAL" clId="{FFF56E2E-7CA2-4EFE-BAA4-5912C48AB8E2}" dt="2025-04-09T18:58:10.140" v="2264"/>
        <pc:sldMkLst>
          <pc:docMk/>
          <pc:sldMk cId="3637786813" sldId="292"/>
        </pc:sldMkLst>
        <pc:spChg chg="add mod">
          <ac:chgData name="Poojitha Priyadarshini Madari" userId="0a77c195-eca1-43a2-bf6c-d2b58c8fbc6d" providerId="ADAL" clId="{FFF56E2E-7CA2-4EFE-BAA4-5912C48AB8E2}" dt="2025-04-09T12:19:21.227" v="686" actId="20577"/>
          <ac:spMkLst>
            <pc:docMk/>
            <pc:sldMk cId="3637786813" sldId="292"/>
            <ac:spMk id="4" creationId="{88F17EEB-03DA-8133-1480-BD33FD5DF439}"/>
          </ac:spMkLst>
        </pc:spChg>
        <pc:spChg chg="add del mod">
          <ac:chgData name="Poojitha Priyadarshini Madari" userId="0a77c195-eca1-43a2-bf6c-d2b58c8fbc6d" providerId="ADAL" clId="{FFF56E2E-7CA2-4EFE-BAA4-5912C48AB8E2}" dt="2025-04-09T12:01:41.339" v="583" actId="478"/>
          <ac:spMkLst>
            <pc:docMk/>
            <pc:sldMk cId="3637786813" sldId="292"/>
            <ac:spMk id="6" creationId="{8FCE0AD0-A4B0-8C97-8BCE-B6041A3202F4}"/>
          </ac:spMkLst>
        </pc:spChg>
        <pc:spChg chg="add mod">
          <ac:chgData name="Poojitha Priyadarshini Madari" userId="0a77c195-eca1-43a2-bf6c-d2b58c8fbc6d" providerId="ADAL" clId="{FFF56E2E-7CA2-4EFE-BAA4-5912C48AB8E2}" dt="2025-04-09T18:58:10.140" v="2264"/>
          <ac:spMkLst>
            <pc:docMk/>
            <pc:sldMk cId="3637786813" sldId="292"/>
            <ac:spMk id="7" creationId="{1E736F1A-EEC5-049E-5AB4-F62E283D322F}"/>
          </ac:spMkLst>
        </pc:spChg>
        <pc:spChg chg="add">
          <ac:chgData name="Poojitha Priyadarshini Madari" userId="0a77c195-eca1-43a2-bf6c-d2b58c8fbc6d" providerId="ADAL" clId="{FFF56E2E-7CA2-4EFE-BAA4-5912C48AB8E2}" dt="2025-04-09T11:59:52.152" v="552" actId="26606"/>
          <ac:spMkLst>
            <pc:docMk/>
            <pc:sldMk cId="3637786813" sldId="292"/>
            <ac:spMk id="9" creationId="{E914257E-1E2A-4AC7-89EC-1FB65C9C0A0D}"/>
          </ac:spMkLst>
        </pc:spChg>
        <pc:spChg chg="add">
          <ac:chgData name="Poojitha Priyadarshini Madari" userId="0a77c195-eca1-43a2-bf6c-d2b58c8fbc6d" providerId="ADAL" clId="{FFF56E2E-7CA2-4EFE-BAA4-5912C48AB8E2}" dt="2025-04-09T11:59:52.152" v="552" actId="26606"/>
          <ac:spMkLst>
            <pc:docMk/>
            <pc:sldMk cId="3637786813" sldId="292"/>
            <ac:spMk id="11" creationId="{03E1C8F1-97F5-489C-8308-958F09657254}"/>
          </ac:spMkLst>
        </pc:spChg>
        <pc:spChg chg="add">
          <ac:chgData name="Poojitha Priyadarshini Madari" userId="0a77c195-eca1-43a2-bf6c-d2b58c8fbc6d" providerId="ADAL" clId="{FFF56E2E-7CA2-4EFE-BAA4-5912C48AB8E2}" dt="2025-04-09T11:59:52.152" v="552" actId="26606"/>
          <ac:spMkLst>
            <pc:docMk/>
            <pc:sldMk cId="3637786813" sldId="292"/>
            <ac:spMk id="13" creationId="{DEB62645-D4DA-4E99-8344-B1536F63D108}"/>
          </ac:spMkLst>
        </pc:spChg>
        <pc:picChg chg="add mod ord">
          <ac:chgData name="Poojitha Priyadarshini Madari" userId="0a77c195-eca1-43a2-bf6c-d2b58c8fbc6d" providerId="ADAL" clId="{FFF56E2E-7CA2-4EFE-BAA4-5912C48AB8E2}" dt="2025-04-09T12:02:10.482" v="587" actId="14100"/>
          <ac:picMkLst>
            <pc:docMk/>
            <pc:sldMk cId="3637786813" sldId="292"/>
            <ac:picMk id="3" creationId="{4BFDF6B8-B73C-BC1F-96A1-E5B28571D31F}"/>
          </ac:picMkLst>
        </pc:picChg>
        <pc:picChg chg="add mod">
          <ac:chgData name="Poojitha Priyadarshini Madari" userId="0a77c195-eca1-43a2-bf6c-d2b58c8fbc6d" providerId="ADAL" clId="{FFF56E2E-7CA2-4EFE-BAA4-5912C48AB8E2}" dt="2025-04-09T12:02:15.960" v="588" actId="14100"/>
          <ac:picMkLst>
            <pc:docMk/>
            <pc:sldMk cId="3637786813" sldId="292"/>
            <ac:picMk id="5" creationId="{EF844A91-A170-16C5-D9F8-99586CBE7248}"/>
          </ac:picMkLst>
        </pc:picChg>
      </pc:sldChg>
      <pc:sldChg chg="addSp delSp modSp add mod setBg">
        <pc:chgData name="Poojitha Priyadarshini Madari" userId="0a77c195-eca1-43a2-bf6c-d2b58c8fbc6d" providerId="ADAL" clId="{FFF56E2E-7CA2-4EFE-BAA4-5912C48AB8E2}" dt="2025-04-09T19:46:06.518" v="3201"/>
        <pc:sldMkLst>
          <pc:docMk/>
          <pc:sldMk cId="267141249" sldId="293"/>
        </pc:sldMkLst>
        <pc:spChg chg="add del mod">
          <ac:chgData name="Poojitha Priyadarshini Madari" userId="0a77c195-eca1-43a2-bf6c-d2b58c8fbc6d" providerId="ADAL" clId="{FFF56E2E-7CA2-4EFE-BAA4-5912C48AB8E2}" dt="2025-04-09T12:01:15.020" v="562" actId="21"/>
          <ac:spMkLst>
            <pc:docMk/>
            <pc:sldMk cId="267141249" sldId="293"/>
            <ac:spMk id="3" creationId="{8FCE0AD0-A4B0-8C97-8BCE-B6041A3202F4}"/>
          </ac:spMkLst>
        </pc:spChg>
        <pc:spChg chg="add del">
          <ac:chgData name="Poojitha Priyadarshini Madari" userId="0a77c195-eca1-43a2-bf6c-d2b58c8fbc6d" providerId="ADAL" clId="{FFF56E2E-7CA2-4EFE-BAA4-5912C48AB8E2}" dt="2025-04-09T12:03:18.063" v="592" actId="26606"/>
          <ac:spMkLst>
            <pc:docMk/>
            <pc:sldMk cId="267141249" sldId="293"/>
            <ac:spMk id="10" creationId="{1A95671B-3CC6-4792-9114-B74FAEA224E6}"/>
          </ac:spMkLst>
        </pc:spChg>
        <pc:spChg chg="add mod">
          <ac:chgData name="Poojitha Priyadarshini Madari" userId="0a77c195-eca1-43a2-bf6c-d2b58c8fbc6d" providerId="ADAL" clId="{FFF56E2E-7CA2-4EFE-BAA4-5912C48AB8E2}" dt="2025-04-09T12:03:42.325" v="594"/>
          <ac:spMkLst>
            <pc:docMk/>
            <pc:sldMk cId="267141249" sldId="293"/>
            <ac:spMk id="11" creationId="{0AC9CB76-CFA2-B30A-E5B3-CFD6ADDDB8FC}"/>
          </ac:spMkLst>
        </pc:spChg>
        <pc:spChg chg="add mod">
          <ac:chgData name="Poojitha Priyadarshini Madari" userId="0a77c195-eca1-43a2-bf6c-d2b58c8fbc6d" providerId="ADAL" clId="{FFF56E2E-7CA2-4EFE-BAA4-5912C48AB8E2}" dt="2025-04-09T18:57:52.244" v="2262" actId="1076"/>
          <ac:spMkLst>
            <pc:docMk/>
            <pc:sldMk cId="267141249" sldId="293"/>
            <ac:spMk id="12" creationId="{381C4A81-E889-8545-BEF2-9002F9CE5608}"/>
          </ac:spMkLst>
        </pc:spChg>
        <pc:spChg chg="add del mod">
          <ac:chgData name="Poojitha Priyadarshini Madari" userId="0a77c195-eca1-43a2-bf6c-d2b58c8fbc6d" providerId="ADAL" clId="{FFF56E2E-7CA2-4EFE-BAA4-5912C48AB8E2}" dt="2025-04-09T19:46:06.518" v="3201"/>
          <ac:spMkLst>
            <pc:docMk/>
            <pc:sldMk cId="267141249" sldId="293"/>
            <ac:spMk id="13" creationId="{2F3F5DD9-2F7D-AB1E-629A-E609CFC8ECC5}"/>
          </ac:spMkLst>
        </pc:spChg>
        <pc:spChg chg="add mod">
          <ac:chgData name="Poojitha Priyadarshini Madari" userId="0a77c195-eca1-43a2-bf6c-d2b58c8fbc6d" providerId="ADAL" clId="{FFF56E2E-7CA2-4EFE-BAA4-5912C48AB8E2}" dt="2025-04-09T18:57:59.092" v="2263" actId="14100"/>
          <ac:spMkLst>
            <pc:docMk/>
            <pc:sldMk cId="267141249" sldId="293"/>
            <ac:spMk id="14" creationId="{52049C6E-1C38-DFAE-D2EC-130DDD979DF6}"/>
          </ac:spMkLst>
        </pc:spChg>
        <pc:picChg chg="add del mod">
          <ac:chgData name="Poojitha Priyadarshini Madari" userId="0a77c195-eca1-43a2-bf6c-d2b58c8fbc6d" providerId="ADAL" clId="{FFF56E2E-7CA2-4EFE-BAA4-5912C48AB8E2}" dt="2025-04-09T12:01:04.027" v="559" actId="21"/>
          <ac:picMkLst>
            <pc:docMk/>
            <pc:sldMk cId="267141249" sldId="293"/>
            <ac:picMk id="5" creationId="{EF844A91-A170-16C5-D9F8-99586CBE7248}"/>
          </ac:picMkLst>
        </pc:picChg>
        <pc:picChg chg="add mod">
          <ac:chgData name="Poojitha Priyadarshini Madari" userId="0a77c195-eca1-43a2-bf6c-d2b58c8fbc6d" providerId="ADAL" clId="{FFF56E2E-7CA2-4EFE-BAA4-5912C48AB8E2}" dt="2025-04-09T12:03:18.063" v="592" actId="26606"/>
          <ac:picMkLst>
            <pc:docMk/>
            <pc:sldMk cId="267141249" sldId="293"/>
            <ac:picMk id="7" creationId="{A4506061-4820-BEF1-6AA4-A6C30C3A90DC}"/>
          </ac:picMkLst>
        </pc:picChg>
        <pc:picChg chg="add mod">
          <ac:chgData name="Poojitha Priyadarshini Madari" userId="0a77c195-eca1-43a2-bf6c-d2b58c8fbc6d" providerId="ADAL" clId="{FFF56E2E-7CA2-4EFE-BAA4-5912C48AB8E2}" dt="2025-04-09T18:57:47.753" v="2261" actId="1076"/>
          <ac:picMkLst>
            <pc:docMk/>
            <pc:sldMk cId="267141249" sldId="293"/>
            <ac:picMk id="9" creationId="{F9E2FBE3-491B-762F-43B5-B7CE6BF2E888}"/>
          </ac:picMkLst>
        </pc:picChg>
        <pc:cxnChg chg="add">
          <ac:chgData name="Poojitha Priyadarshini Madari" userId="0a77c195-eca1-43a2-bf6c-d2b58c8fbc6d" providerId="ADAL" clId="{FFF56E2E-7CA2-4EFE-BAA4-5912C48AB8E2}" dt="2025-04-09T12:03:18.063" v="592" actId="26606"/>
          <ac:cxnSpMkLst>
            <pc:docMk/>
            <pc:sldMk cId="267141249" sldId="293"/>
            <ac:cxnSpMk id="15" creationId="{4D56677B-C0B7-4DAC-ACAD-8054FF1B599A}"/>
          </ac:cxnSpMkLst>
        </pc:cxnChg>
      </pc:sldChg>
      <pc:sldChg chg="addSp modSp add mod">
        <pc:chgData name="Poojitha Priyadarshini Madari" userId="0a77c195-eca1-43a2-bf6c-d2b58c8fbc6d" providerId="ADAL" clId="{FFF56E2E-7CA2-4EFE-BAA4-5912C48AB8E2}" dt="2025-04-09T19:45:40.674" v="3189" actId="403"/>
        <pc:sldMkLst>
          <pc:docMk/>
          <pc:sldMk cId="3991481495" sldId="294"/>
        </pc:sldMkLst>
        <pc:spChg chg="add mod">
          <ac:chgData name="Poojitha Priyadarshini Madari" userId="0a77c195-eca1-43a2-bf6c-d2b58c8fbc6d" providerId="ADAL" clId="{FFF56E2E-7CA2-4EFE-BAA4-5912C48AB8E2}" dt="2025-04-09T19:45:40.674" v="3189" actId="403"/>
          <ac:spMkLst>
            <pc:docMk/>
            <pc:sldMk cId="3991481495" sldId="294"/>
            <ac:spMk id="2" creationId="{AB402311-1FF0-7DE2-BE12-0BEA5D3D20D5}"/>
          </ac:spMkLst>
        </pc:spChg>
        <pc:spChg chg="add mod">
          <ac:chgData name="Poojitha Priyadarshini Madari" userId="0a77c195-eca1-43a2-bf6c-d2b58c8fbc6d" providerId="ADAL" clId="{FFF56E2E-7CA2-4EFE-BAA4-5912C48AB8E2}" dt="2025-04-09T19:11:43.343" v="2536" actId="20577"/>
          <ac:spMkLst>
            <pc:docMk/>
            <pc:sldMk cId="3991481495" sldId="294"/>
            <ac:spMk id="3" creationId="{C092744C-4899-23A5-30BC-8FFD226985A8}"/>
          </ac:spMkLst>
        </pc:spChg>
      </pc:sldChg>
      <pc:sldChg chg="addSp delSp modSp add mod setBg">
        <pc:chgData name="Poojitha Priyadarshini Madari" userId="0a77c195-eca1-43a2-bf6c-d2b58c8fbc6d" providerId="ADAL" clId="{FFF56E2E-7CA2-4EFE-BAA4-5912C48AB8E2}" dt="2025-04-09T18:33:07.340" v="1106" actId="26606"/>
        <pc:sldMkLst>
          <pc:docMk/>
          <pc:sldMk cId="2278352634" sldId="295"/>
        </pc:sldMkLst>
        <pc:spChg chg="add mod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2" creationId="{21F9D1DE-89C1-50B5-B590-408102AE3C5B}"/>
          </ac:spMkLst>
        </pc:spChg>
        <pc:spChg chg="add del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9" creationId="{058A14AF-9FB5-4CC7-BA35-E8E85D3EDF0E}"/>
          </ac:spMkLst>
        </pc:spChg>
        <pc:spChg chg="add del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11" creationId="{3A9A4357-BD1D-4622-A4FE-766E6AB8DE84}"/>
          </ac:spMkLst>
        </pc:spChg>
        <pc:spChg chg="add del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13" creationId="{E659831F-0D9A-4C63-9EBB-8435B85A440F}"/>
          </ac:spMkLst>
        </pc:spChg>
        <pc:spChg chg="add del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15" creationId="{E6995CE5-F890-4ABA-82A2-26507CE8D2A3}"/>
          </ac:spMkLst>
        </pc:spChg>
        <pc:spChg chg="add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20" creationId="{23D09407-53BC-485E-B4CE-BC5E4FC4B25B}"/>
          </ac:spMkLst>
        </pc:spChg>
        <pc:spChg chg="add">
          <ac:chgData name="Poojitha Priyadarshini Madari" userId="0a77c195-eca1-43a2-bf6c-d2b58c8fbc6d" providerId="ADAL" clId="{FFF56E2E-7CA2-4EFE-BAA4-5912C48AB8E2}" dt="2025-04-09T18:33:07.340" v="1106" actId="26606"/>
          <ac:spMkLst>
            <pc:docMk/>
            <pc:sldMk cId="2278352634" sldId="295"/>
            <ac:spMk id="22" creationId="{921DB988-49FC-4608-B0A2-E2F3A4019041}"/>
          </ac:spMkLst>
        </pc:spChg>
        <pc:grpChg chg="add">
          <ac:chgData name="Poojitha Priyadarshini Madari" userId="0a77c195-eca1-43a2-bf6c-d2b58c8fbc6d" providerId="ADAL" clId="{FFF56E2E-7CA2-4EFE-BAA4-5912C48AB8E2}" dt="2025-04-09T18:33:07.340" v="1106" actId="26606"/>
          <ac:grpSpMkLst>
            <pc:docMk/>
            <pc:sldMk cId="2278352634" sldId="295"/>
            <ac:grpSpMk id="24" creationId="{E9B930FD-8671-4C4C-ADCF-73AC1D0CD417}"/>
          </ac:grpSpMkLst>
        </pc:grpChg>
        <pc:grpChg chg="add">
          <ac:chgData name="Poojitha Priyadarshini Madari" userId="0a77c195-eca1-43a2-bf6c-d2b58c8fbc6d" providerId="ADAL" clId="{FFF56E2E-7CA2-4EFE-BAA4-5912C48AB8E2}" dt="2025-04-09T18:33:07.340" v="1106" actId="26606"/>
          <ac:grpSpMkLst>
            <pc:docMk/>
            <pc:sldMk cId="2278352634" sldId="295"/>
            <ac:grpSpMk id="30" creationId="{383C2651-AE0C-4AE4-8725-E2F9414FE219}"/>
          </ac:grpSpMkLst>
        </pc:grpChg>
        <pc:picChg chg="add mod">
          <ac:chgData name="Poojitha Priyadarshini Madari" userId="0a77c195-eca1-43a2-bf6c-d2b58c8fbc6d" providerId="ADAL" clId="{FFF56E2E-7CA2-4EFE-BAA4-5912C48AB8E2}" dt="2025-04-09T18:33:07.340" v="1106" actId="26606"/>
          <ac:picMkLst>
            <pc:docMk/>
            <pc:sldMk cId="2278352634" sldId="295"/>
            <ac:picMk id="6" creationId="{8DEECA8D-57E0-1BDB-AA44-0DB678CB6AD3}"/>
          </ac:picMkLst>
        </pc:picChg>
      </pc:sldChg>
      <pc:sldChg chg="add del">
        <pc:chgData name="Poojitha Priyadarshini Madari" userId="0a77c195-eca1-43a2-bf6c-d2b58c8fbc6d" providerId="ADAL" clId="{FFF56E2E-7CA2-4EFE-BAA4-5912C48AB8E2}" dt="2025-04-09T18:33:10.438" v="1107" actId="47"/>
        <pc:sldMkLst>
          <pc:docMk/>
          <pc:sldMk cId="1874392298" sldId="296"/>
        </pc:sldMkLst>
      </pc:sldChg>
      <pc:sldChg chg="addSp delSp modSp new mod setBg">
        <pc:chgData name="Poojitha Priyadarshini Madari" userId="0a77c195-eca1-43a2-bf6c-d2b58c8fbc6d" providerId="ADAL" clId="{FFF56E2E-7CA2-4EFE-BAA4-5912C48AB8E2}" dt="2025-04-09T20:04:48.936" v="3436" actId="1076"/>
        <pc:sldMkLst>
          <pc:docMk/>
          <pc:sldMk cId="3752816619" sldId="297"/>
        </pc:sldMkLst>
        <pc:spChg chg="add mod ord">
          <ac:chgData name="Poojitha Priyadarshini Madari" userId="0a77c195-eca1-43a2-bf6c-d2b58c8fbc6d" providerId="ADAL" clId="{FFF56E2E-7CA2-4EFE-BAA4-5912C48AB8E2}" dt="2025-04-09T19:32:03.570" v="2980" actId="20577"/>
          <ac:spMkLst>
            <pc:docMk/>
            <pc:sldMk cId="3752816619" sldId="297"/>
            <ac:spMk id="3" creationId="{B11FDBC9-9350-8354-1FB7-BC46141FE32A}"/>
          </ac:spMkLst>
        </pc:spChg>
        <pc:spChg chg="add del mod">
          <ac:chgData name="Poojitha Priyadarshini Madari" userId="0a77c195-eca1-43a2-bf6c-d2b58c8fbc6d" providerId="ADAL" clId="{FFF56E2E-7CA2-4EFE-BAA4-5912C48AB8E2}" dt="2025-04-09T16:27:12.821" v="689"/>
          <ac:spMkLst>
            <pc:docMk/>
            <pc:sldMk cId="3752816619" sldId="297"/>
            <ac:spMk id="4" creationId="{4CE31AB7-1B01-9A8C-57E1-5BFCA8BFE298}"/>
          </ac:spMkLst>
        </pc:spChg>
        <pc:spChg chg="add mod">
          <ac:chgData name="Poojitha Priyadarshini Madari" userId="0a77c195-eca1-43a2-bf6c-d2b58c8fbc6d" providerId="ADAL" clId="{FFF56E2E-7CA2-4EFE-BAA4-5912C48AB8E2}" dt="2025-04-09T20:04:48.936" v="3436" actId="1076"/>
          <ac:spMkLst>
            <pc:docMk/>
            <pc:sldMk cId="3752816619" sldId="297"/>
            <ac:spMk id="5" creationId="{CBF71371-E309-DD37-D884-24BA0ADB18E0}"/>
          </ac:spMkLst>
        </pc:spChg>
        <pc:spChg chg="add mod">
          <ac:chgData name="Poojitha Priyadarshini Madari" userId="0a77c195-eca1-43a2-bf6c-d2b58c8fbc6d" providerId="ADAL" clId="{FFF56E2E-7CA2-4EFE-BAA4-5912C48AB8E2}" dt="2025-04-09T19:23:43.483" v="2863" actId="404"/>
          <ac:spMkLst>
            <pc:docMk/>
            <pc:sldMk cId="3752816619" sldId="297"/>
            <ac:spMk id="6" creationId="{18B2465D-A9D9-F412-A0EA-145240E98B4C}"/>
          </ac:spMkLst>
        </pc:spChg>
        <pc:spChg chg="add mod">
          <ac:chgData name="Poojitha Priyadarshini Madari" userId="0a77c195-eca1-43a2-bf6c-d2b58c8fbc6d" providerId="ADAL" clId="{FFF56E2E-7CA2-4EFE-BAA4-5912C48AB8E2}" dt="2025-04-09T19:32:10.069" v="2981"/>
          <ac:spMkLst>
            <pc:docMk/>
            <pc:sldMk cId="3752816619" sldId="297"/>
            <ac:spMk id="7" creationId="{7B4DD921-067A-F794-6A7B-6F833BBF6AE2}"/>
          </ac:spMkLst>
        </pc:spChg>
        <pc:spChg chg="add del">
          <ac:chgData name="Poojitha Priyadarshini Madari" userId="0a77c195-eca1-43a2-bf6c-d2b58c8fbc6d" providerId="ADAL" clId="{FFF56E2E-7CA2-4EFE-BAA4-5912C48AB8E2}" dt="2025-04-09T16:27:32.044" v="693" actId="26606"/>
          <ac:spMkLst>
            <pc:docMk/>
            <pc:sldMk cId="3752816619" sldId="297"/>
            <ac:spMk id="8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6:27:32.044" v="693" actId="26606"/>
          <ac:spMkLst>
            <pc:docMk/>
            <pc:sldMk cId="3752816619" sldId="297"/>
            <ac:spMk id="15" creationId="{D5B0017B-2ECA-49AF-B397-DC140825DF8D}"/>
          </ac:spMkLst>
        </pc:spChg>
        <pc:spChg chg="add">
          <ac:chgData name="Poojitha Priyadarshini Madari" userId="0a77c195-eca1-43a2-bf6c-d2b58c8fbc6d" providerId="ADAL" clId="{FFF56E2E-7CA2-4EFE-BAA4-5912C48AB8E2}" dt="2025-04-09T16:27:32.044" v="693" actId="26606"/>
          <ac:spMkLst>
            <pc:docMk/>
            <pc:sldMk cId="3752816619" sldId="297"/>
            <ac:spMk id="22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6:27:32.044" v="693" actId="26606"/>
          <ac:spMkLst>
            <pc:docMk/>
            <pc:sldMk cId="3752816619" sldId="297"/>
            <ac:spMk id="29" creationId="{D5B0017B-2ECA-49AF-B397-DC140825DF8D}"/>
          </ac:spMkLst>
        </pc:spChg>
        <pc:grpChg chg="add del">
          <ac:chgData name="Poojitha Priyadarshini Madari" userId="0a77c195-eca1-43a2-bf6c-d2b58c8fbc6d" providerId="ADAL" clId="{FFF56E2E-7CA2-4EFE-BAA4-5912C48AB8E2}" dt="2025-04-09T16:27:32.044" v="693" actId="26606"/>
          <ac:grpSpMkLst>
            <pc:docMk/>
            <pc:sldMk cId="3752816619" sldId="297"/>
            <ac:grpSpMk id="10" creationId="{AE1C45F0-260A-458C-96ED-C1F6D2151219}"/>
          </ac:grpSpMkLst>
        </pc:grpChg>
        <pc:grpChg chg="add">
          <ac:chgData name="Poojitha Priyadarshini Madari" userId="0a77c195-eca1-43a2-bf6c-d2b58c8fbc6d" providerId="ADAL" clId="{FFF56E2E-7CA2-4EFE-BAA4-5912C48AB8E2}" dt="2025-04-09T16:27:32.044" v="693" actId="26606"/>
          <ac:grpSpMkLst>
            <pc:docMk/>
            <pc:sldMk cId="3752816619" sldId="297"/>
            <ac:grpSpMk id="24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6:27:32.044" v="693" actId="26606"/>
          <ac:cxnSpMkLst>
            <pc:docMk/>
            <pc:sldMk cId="3752816619" sldId="297"/>
            <ac:cxnSpMk id="17" creationId="{6CF1BAF6-AD41-4082-B212-8A1F9A2E8779}"/>
          </ac:cxnSpMkLst>
        </pc:cxnChg>
        <pc:cxnChg chg="add">
          <ac:chgData name="Poojitha Priyadarshini Madari" userId="0a77c195-eca1-43a2-bf6c-d2b58c8fbc6d" providerId="ADAL" clId="{FFF56E2E-7CA2-4EFE-BAA4-5912C48AB8E2}" dt="2025-04-09T16:27:32.044" v="693" actId="26606"/>
          <ac:cxnSpMkLst>
            <pc:docMk/>
            <pc:sldMk cId="3752816619" sldId="297"/>
            <ac:cxnSpMk id="31" creationId="{6CF1BAF6-AD41-4082-B212-8A1F9A2E8779}"/>
          </ac:cxnSpMkLst>
        </pc:cxnChg>
      </pc:sldChg>
      <pc:sldChg chg="addSp delSp modSp new mod setBg">
        <pc:chgData name="Poojitha Priyadarshini Madari" userId="0a77c195-eca1-43a2-bf6c-d2b58c8fbc6d" providerId="ADAL" clId="{FFF56E2E-7CA2-4EFE-BAA4-5912C48AB8E2}" dt="2025-04-09T20:05:30.173" v="3452" actId="1076"/>
        <pc:sldMkLst>
          <pc:docMk/>
          <pc:sldMk cId="773796946" sldId="298"/>
        </pc:sldMkLst>
        <pc:spChg chg="add mod ord">
          <ac:chgData name="Poojitha Priyadarshini Madari" userId="0a77c195-eca1-43a2-bf6c-d2b58c8fbc6d" providerId="ADAL" clId="{FFF56E2E-7CA2-4EFE-BAA4-5912C48AB8E2}" dt="2025-04-09T20:05:30.173" v="3452" actId="1076"/>
          <ac:spMkLst>
            <pc:docMk/>
            <pc:sldMk cId="773796946" sldId="298"/>
            <ac:spMk id="3" creationId="{9A699004-92C0-95FA-7CD3-41DFD49FBD88}"/>
          </ac:spMkLst>
        </pc:spChg>
        <pc:spChg chg="add mod">
          <ac:chgData name="Poojitha Priyadarshini Madari" userId="0a77c195-eca1-43a2-bf6c-d2b58c8fbc6d" providerId="ADAL" clId="{FFF56E2E-7CA2-4EFE-BAA4-5912C48AB8E2}" dt="2025-04-09T16:28:17.099" v="701" actId="26606"/>
          <ac:spMkLst>
            <pc:docMk/>
            <pc:sldMk cId="773796946" sldId="298"/>
            <ac:spMk id="4" creationId="{B377A0AB-F622-B169-ABBE-78307D8CDDB2}"/>
          </ac:spMkLst>
        </pc:spChg>
        <pc:spChg chg="add mod">
          <ac:chgData name="Poojitha Priyadarshini Madari" userId="0a77c195-eca1-43a2-bf6c-d2b58c8fbc6d" providerId="ADAL" clId="{FFF56E2E-7CA2-4EFE-BAA4-5912C48AB8E2}" dt="2025-04-09T19:25:37.503" v="2885" actId="1076"/>
          <ac:spMkLst>
            <pc:docMk/>
            <pc:sldMk cId="773796946" sldId="298"/>
            <ac:spMk id="5" creationId="{E48BD3FB-5FB6-BE4E-A68F-C7F4B1B1C876}"/>
          </ac:spMkLst>
        </pc:spChg>
        <pc:spChg chg="add del">
          <ac:chgData name="Poojitha Priyadarshini Madari" userId="0a77c195-eca1-43a2-bf6c-d2b58c8fbc6d" providerId="ADAL" clId="{FFF56E2E-7CA2-4EFE-BAA4-5912C48AB8E2}" dt="2025-04-09T16:28:17.099" v="701" actId="26606"/>
          <ac:spMkLst>
            <pc:docMk/>
            <pc:sldMk cId="773796946" sldId="298"/>
            <ac:spMk id="8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6:28:17.099" v="701" actId="26606"/>
          <ac:spMkLst>
            <pc:docMk/>
            <pc:sldMk cId="773796946" sldId="298"/>
            <ac:spMk id="15" creationId="{D5B0017B-2ECA-49AF-B397-DC140825DF8D}"/>
          </ac:spMkLst>
        </pc:spChg>
        <pc:spChg chg="add">
          <ac:chgData name="Poojitha Priyadarshini Madari" userId="0a77c195-eca1-43a2-bf6c-d2b58c8fbc6d" providerId="ADAL" clId="{FFF56E2E-7CA2-4EFE-BAA4-5912C48AB8E2}" dt="2025-04-09T16:28:17.099" v="701" actId="26606"/>
          <ac:spMkLst>
            <pc:docMk/>
            <pc:sldMk cId="773796946" sldId="298"/>
            <ac:spMk id="22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6:28:17.099" v="701" actId="26606"/>
          <ac:spMkLst>
            <pc:docMk/>
            <pc:sldMk cId="773796946" sldId="298"/>
            <ac:spMk id="29" creationId="{D5B0017B-2ECA-49AF-B397-DC140825DF8D}"/>
          </ac:spMkLst>
        </pc:spChg>
        <pc:grpChg chg="add del">
          <ac:chgData name="Poojitha Priyadarshini Madari" userId="0a77c195-eca1-43a2-bf6c-d2b58c8fbc6d" providerId="ADAL" clId="{FFF56E2E-7CA2-4EFE-BAA4-5912C48AB8E2}" dt="2025-04-09T16:28:17.099" v="701" actId="26606"/>
          <ac:grpSpMkLst>
            <pc:docMk/>
            <pc:sldMk cId="773796946" sldId="298"/>
            <ac:grpSpMk id="10" creationId="{AE1C45F0-260A-458C-96ED-C1F6D2151219}"/>
          </ac:grpSpMkLst>
        </pc:grpChg>
        <pc:grpChg chg="add">
          <ac:chgData name="Poojitha Priyadarshini Madari" userId="0a77c195-eca1-43a2-bf6c-d2b58c8fbc6d" providerId="ADAL" clId="{FFF56E2E-7CA2-4EFE-BAA4-5912C48AB8E2}" dt="2025-04-09T16:28:17.099" v="701" actId="26606"/>
          <ac:grpSpMkLst>
            <pc:docMk/>
            <pc:sldMk cId="773796946" sldId="298"/>
            <ac:grpSpMk id="24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6:28:17.099" v="701" actId="26606"/>
          <ac:cxnSpMkLst>
            <pc:docMk/>
            <pc:sldMk cId="773796946" sldId="298"/>
            <ac:cxnSpMk id="17" creationId="{6CF1BAF6-AD41-4082-B212-8A1F9A2E8779}"/>
          </ac:cxnSpMkLst>
        </pc:cxnChg>
        <pc:cxnChg chg="add">
          <ac:chgData name="Poojitha Priyadarshini Madari" userId="0a77c195-eca1-43a2-bf6c-d2b58c8fbc6d" providerId="ADAL" clId="{FFF56E2E-7CA2-4EFE-BAA4-5912C48AB8E2}" dt="2025-04-09T16:28:17.099" v="701" actId="26606"/>
          <ac:cxnSpMkLst>
            <pc:docMk/>
            <pc:sldMk cId="773796946" sldId="298"/>
            <ac:cxnSpMk id="31" creationId="{6CF1BAF6-AD41-4082-B212-8A1F9A2E8779}"/>
          </ac:cxnSpMkLst>
        </pc:cxnChg>
      </pc:sldChg>
      <pc:sldChg chg="addSp delSp modSp new mod setBg">
        <pc:chgData name="Poojitha Priyadarshini Madari" userId="0a77c195-eca1-43a2-bf6c-d2b58c8fbc6d" providerId="ADAL" clId="{FFF56E2E-7CA2-4EFE-BAA4-5912C48AB8E2}" dt="2025-04-09T19:26:28.192" v="2894" actId="1076"/>
        <pc:sldMkLst>
          <pc:docMk/>
          <pc:sldMk cId="1325205179" sldId="299"/>
        </pc:sldMkLst>
        <pc:spChg chg="add mod">
          <ac:chgData name="Poojitha Priyadarshini Madari" userId="0a77c195-eca1-43a2-bf6c-d2b58c8fbc6d" providerId="ADAL" clId="{FFF56E2E-7CA2-4EFE-BAA4-5912C48AB8E2}" dt="2025-04-09T18:28:46.395" v="1067" actId="26606"/>
          <ac:spMkLst>
            <pc:docMk/>
            <pc:sldMk cId="1325205179" sldId="299"/>
            <ac:spMk id="3" creationId="{3F6320C9-7EF1-D723-DE84-C8002A5F99F6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4" creationId="{F3060C83-F051-4F0E-ABAD-AA0DFC48B218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5" creationId="{83C98ABE-055B-441F-B07E-44F97F083C39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6" creationId="{29FDB030-9B49-4CED-8CCD-4D99382388AC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7" creationId="{F3060C83-F051-4F0E-ABAD-AA0DFC48B218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8" creationId="{3783CA14-24A1-485C-8B30-D6A5D87987AD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9" creationId="{83C98ABE-055B-441F-B07E-44F97F083C39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10" creationId="{9A97C86A-04D6-40F7-AE84-31AB43E6A846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11" creationId="{29FDB030-9B49-4CED-8CCD-4D99382388AC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12" creationId="{FF9F2414-84E8-453E-B1F3-389FDE8192D9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13" creationId="{3783CA14-24A1-485C-8B30-D6A5D87987AD}"/>
          </ac:spMkLst>
        </pc:spChg>
        <pc:spChg chg="add del">
          <ac:chgData name="Poojitha Priyadarshini Madari" userId="0a77c195-eca1-43a2-bf6c-d2b58c8fbc6d" providerId="ADAL" clId="{FFF56E2E-7CA2-4EFE-BAA4-5912C48AB8E2}" dt="2025-04-09T12:11:43.870" v="644" actId="26606"/>
          <ac:spMkLst>
            <pc:docMk/>
            <pc:sldMk cId="1325205179" sldId="299"/>
            <ac:spMk id="14" creationId="{3ECA69A1-7536-43AC-85EF-C7106179F5ED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15" creationId="{9A97C86A-04D6-40F7-AE84-31AB43E6A846}"/>
          </ac:spMkLst>
        </pc:spChg>
        <pc:spChg chg="add del">
          <ac:chgData name="Poojitha Priyadarshini Madari" userId="0a77c195-eca1-43a2-bf6c-d2b58c8fbc6d" providerId="ADAL" clId="{FFF56E2E-7CA2-4EFE-BAA4-5912C48AB8E2}" dt="2025-04-09T18:28:18.019" v="1064" actId="26606"/>
          <ac:spMkLst>
            <pc:docMk/>
            <pc:sldMk cId="1325205179" sldId="299"/>
            <ac:spMk id="16" creationId="{86FF76B9-219D-4469-AF87-0236D29032F1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17" creationId="{FF9F2414-84E8-453E-B1F3-389FDE8192D9}"/>
          </ac:spMkLst>
        </pc:spChg>
        <pc:spChg chg="add del">
          <ac:chgData name="Poojitha Priyadarshini Madari" userId="0a77c195-eca1-43a2-bf6c-d2b58c8fbc6d" providerId="ADAL" clId="{FFF56E2E-7CA2-4EFE-BAA4-5912C48AB8E2}" dt="2025-04-09T12:11:25.936" v="639" actId="26606"/>
          <ac:spMkLst>
            <pc:docMk/>
            <pc:sldMk cId="1325205179" sldId="299"/>
            <ac:spMk id="19" creationId="{3ECA69A1-7536-43AC-85EF-C7106179F5ED}"/>
          </ac:spMkLst>
        </pc:spChg>
        <pc:spChg chg="add del">
          <ac:chgData name="Poojitha Priyadarshini Madari" userId="0a77c195-eca1-43a2-bf6c-d2b58c8fbc6d" providerId="ADAL" clId="{FFF56E2E-7CA2-4EFE-BAA4-5912C48AB8E2}" dt="2025-04-09T18:28:18.019" v="1064" actId="26606"/>
          <ac:spMkLst>
            <pc:docMk/>
            <pc:sldMk cId="1325205179" sldId="299"/>
            <ac:spMk id="22" creationId="{2E80C965-DB6D-4F81-9E9E-B027384D0BD6}"/>
          </ac:spMkLst>
        </pc:spChg>
        <pc:spChg chg="add del">
          <ac:chgData name="Poojitha Priyadarshini Madari" userId="0a77c195-eca1-43a2-bf6c-d2b58c8fbc6d" providerId="ADAL" clId="{FFF56E2E-7CA2-4EFE-BAA4-5912C48AB8E2}" dt="2025-04-09T18:28:18.019" v="1064" actId="26606"/>
          <ac:spMkLst>
            <pc:docMk/>
            <pc:sldMk cId="1325205179" sldId="299"/>
            <ac:spMk id="23" creationId="{633C5E46-DAC5-4661-9C87-22B08E2A512F}"/>
          </ac:spMkLst>
        </pc:spChg>
        <pc:spChg chg="add mod">
          <ac:chgData name="Poojitha Priyadarshini Madari" userId="0a77c195-eca1-43a2-bf6c-d2b58c8fbc6d" providerId="ADAL" clId="{FFF56E2E-7CA2-4EFE-BAA4-5912C48AB8E2}" dt="2025-04-09T19:26:28.192" v="2894" actId="1076"/>
          <ac:spMkLst>
            <pc:docMk/>
            <pc:sldMk cId="1325205179" sldId="299"/>
            <ac:spMk id="25" creationId="{970BF4FE-93EA-8B8D-D67C-7C4859A0713B}"/>
          </ac:spMkLst>
        </pc:spChg>
        <pc:spChg chg="add del">
          <ac:chgData name="Poojitha Priyadarshini Madari" userId="0a77c195-eca1-43a2-bf6c-d2b58c8fbc6d" providerId="ADAL" clId="{FFF56E2E-7CA2-4EFE-BAA4-5912C48AB8E2}" dt="2025-04-09T18:28:46.395" v="1067" actId="26606"/>
          <ac:spMkLst>
            <pc:docMk/>
            <pc:sldMk cId="1325205179" sldId="299"/>
            <ac:spMk id="28" creationId="{5E395AE0-8789-FAD6-A987-32E65C185100}"/>
          </ac:spMkLst>
        </pc:spChg>
        <pc:spChg chg="add">
          <ac:chgData name="Poojitha Priyadarshini Madari" userId="0a77c195-eca1-43a2-bf6c-d2b58c8fbc6d" providerId="ADAL" clId="{FFF56E2E-7CA2-4EFE-BAA4-5912C48AB8E2}" dt="2025-04-09T18:28:46.395" v="1067" actId="26606"/>
          <ac:spMkLst>
            <pc:docMk/>
            <pc:sldMk cId="1325205179" sldId="299"/>
            <ac:spMk id="35" creationId="{B24D2B1C-5143-6DB1-BC02-6C495211EAC7}"/>
          </ac:spMkLst>
        </pc:spChg>
        <pc:grpChg chg="add del">
          <ac:chgData name="Poojitha Priyadarshini Madari" userId="0a77c195-eca1-43a2-bf6c-d2b58c8fbc6d" providerId="ADAL" clId="{FFF56E2E-7CA2-4EFE-BAA4-5912C48AB8E2}" dt="2025-04-09T18:28:18.019" v="1064" actId="26606"/>
          <ac:grpSpMkLst>
            <pc:docMk/>
            <pc:sldMk cId="1325205179" sldId="299"/>
            <ac:grpSpMk id="18" creationId="{DB88BD78-87E1-424D-B479-C37D8E41B12E}"/>
          </ac:grpSpMkLst>
        </pc:grpChg>
        <pc:graphicFrameChg chg="add mod ord modGraphic">
          <ac:chgData name="Poojitha Priyadarshini Madari" userId="0a77c195-eca1-43a2-bf6c-d2b58c8fbc6d" providerId="ADAL" clId="{FFF56E2E-7CA2-4EFE-BAA4-5912C48AB8E2}" dt="2025-04-09T18:28:46.395" v="1067" actId="26606"/>
          <ac:graphicFrameMkLst>
            <pc:docMk/>
            <pc:sldMk cId="1325205179" sldId="299"/>
            <ac:graphicFrameMk id="2" creationId="{D3102867-564F-464F-DFB1-56814DD5217F}"/>
          </ac:graphicFrameMkLst>
        </pc:graphicFrameChg>
        <pc:cxnChg chg="add del">
          <ac:chgData name="Poojitha Priyadarshini Madari" userId="0a77c195-eca1-43a2-bf6c-d2b58c8fbc6d" providerId="ADAL" clId="{FFF56E2E-7CA2-4EFE-BAA4-5912C48AB8E2}" dt="2025-04-09T18:28:46.395" v="1067" actId="26606"/>
          <ac:cxnSpMkLst>
            <pc:docMk/>
            <pc:sldMk cId="1325205179" sldId="299"/>
            <ac:cxnSpMk id="30" creationId="{7667AA61-5C27-F30F-D229-06CBE5709F33}"/>
          </ac:cxnSpMkLst>
        </pc:cxnChg>
        <pc:cxnChg chg="add">
          <ac:chgData name="Poojitha Priyadarshini Madari" userId="0a77c195-eca1-43a2-bf6c-d2b58c8fbc6d" providerId="ADAL" clId="{FFF56E2E-7CA2-4EFE-BAA4-5912C48AB8E2}" dt="2025-04-09T18:28:46.395" v="1067" actId="26606"/>
          <ac:cxnSpMkLst>
            <pc:docMk/>
            <pc:sldMk cId="1325205179" sldId="299"/>
            <ac:cxnSpMk id="37" creationId="{33193FD5-6A49-7562-EA76-F15D42E15804}"/>
          </ac:cxnSpMkLst>
        </pc:cxnChg>
      </pc:sldChg>
      <pc:sldChg chg="addSp modSp new mod setBg">
        <pc:chgData name="Poojitha Priyadarshini Madari" userId="0a77c195-eca1-43a2-bf6c-d2b58c8fbc6d" providerId="ADAL" clId="{FFF56E2E-7CA2-4EFE-BAA4-5912C48AB8E2}" dt="2025-04-09T20:07:15.047" v="3549" actId="20577"/>
        <pc:sldMkLst>
          <pc:docMk/>
          <pc:sldMk cId="1992737675" sldId="300"/>
        </pc:sldMkLst>
        <pc:spChg chg="add mod">
          <ac:chgData name="Poojitha Priyadarshini Madari" userId="0a77c195-eca1-43a2-bf6c-d2b58c8fbc6d" providerId="ADAL" clId="{FFF56E2E-7CA2-4EFE-BAA4-5912C48AB8E2}" dt="2025-04-09T20:07:15.047" v="3549" actId="20577"/>
          <ac:spMkLst>
            <pc:docMk/>
            <pc:sldMk cId="1992737675" sldId="300"/>
            <ac:spMk id="3" creationId="{02B47C38-5A47-310A-146B-A25BE9C583A7}"/>
          </ac:spMkLst>
        </pc:spChg>
        <pc:spChg chg="add mod">
          <ac:chgData name="Poojitha Priyadarshini Madari" userId="0a77c195-eca1-43a2-bf6c-d2b58c8fbc6d" providerId="ADAL" clId="{FFF56E2E-7CA2-4EFE-BAA4-5912C48AB8E2}" dt="2025-04-09T19:45:49.670" v="3190"/>
          <ac:spMkLst>
            <pc:docMk/>
            <pc:sldMk cId="1992737675" sldId="300"/>
            <ac:spMk id="4" creationId="{3341A13E-6310-633D-2300-1F871B1D7DCA}"/>
          </ac:spMkLst>
        </pc:spChg>
        <pc:spChg chg="add">
          <ac:chgData name="Poojitha Priyadarshini Madari" userId="0a77c195-eca1-43a2-bf6c-d2b58c8fbc6d" providerId="ADAL" clId="{FFF56E2E-7CA2-4EFE-BAA4-5912C48AB8E2}" dt="2025-04-09T12:15:53.037" v="656" actId="26606"/>
          <ac:spMkLst>
            <pc:docMk/>
            <pc:sldMk cId="1992737675" sldId="300"/>
            <ac:spMk id="9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2:15:53.037" v="656" actId="26606"/>
          <ac:spMkLst>
            <pc:docMk/>
            <pc:sldMk cId="1992737675" sldId="300"/>
            <ac:spMk id="16" creationId="{D5B0017B-2ECA-49AF-B397-DC140825DF8D}"/>
          </ac:spMkLst>
        </pc:spChg>
        <pc:grpChg chg="add">
          <ac:chgData name="Poojitha Priyadarshini Madari" userId="0a77c195-eca1-43a2-bf6c-d2b58c8fbc6d" providerId="ADAL" clId="{FFF56E2E-7CA2-4EFE-BAA4-5912C48AB8E2}" dt="2025-04-09T12:15:53.037" v="656" actId="26606"/>
          <ac:grpSpMkLst>
            <pc:docMk/>
            <pc:sldMk cId="1992737675" sldId="300"/>
            <ac:grpSpMk id="11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2:15:53.037" v="656" actId="26606"/>
          <ac:cxnSpMkLst>
            <pc:docMk/>
            <pc:sldMk cId="1992737675" sldId="300"/>
            <ac:cxnSpMk id="18" creationId="{6CF1BAF6-AD41-4082-B212-8A1F9A2E8779}"/>
          </ac:cxnSpMkLst>
        </pc:cxnChg>
      </pc:sldChg>
      <pc:sldChg chg="addSp delSp modSp new mod setBg">
        <pc:chgData name="Poojitha Priyadarshini Madari" userId="0a77c195-eca1-43a2-bf6c-d2b58c8fbc6d" providerId="ADAL" clId="{FFF56E2E-7CA2-4EFE-BAA4-5912C48AB8E2}" dt="2025-04-09T20:04:19.644" v="3429"/>
        <pc:sldMkLst>
          <pc:docMk/>
          <pc:sldMk cId="332681068" sldId="301"/>
        </pc:sldMkLst>
        <pc:spChg chg="add mod ord">
          <ac:chgData name="Poojitha Priyadarshini Madari" userId="0a77c195-eca1-43a2-bf6c-d2b58c8fbc6d" providerId="ADAL" clId="{FFF56E2E-7CA2-4EFE-BAA4-5912C48AB8E2}" dt="2025-04-09T20:04:19.644" v="3429"/>
          <ac:spMkLst>
            <pc:docMk/>
            <pc:sldMk cId="332681068" sldId="301"/>
            <ac:spMk id="2" creationId="{CD66F0DF-45F2-D10D-77E5-394F532CD8CA}"/>
          </ac:spMkLst>
        </pc:spChg>
        <pc:spChg chg="add del mod">
          <ac:chgData name="Poojitha Priyadarshini Madari" userId="0a77c195-eca1-43a2-bf6c-d2b58c8fbc6d" providerId="ADAL" clId="{FFF56E2E-7CA2-4EFE-BAA4-5912C48AB8E2}" dt="2025-04-09T18:38:42.685" v="1236"/>
          <ac:spMkLst>
            <pc:docMk/>
            <pc:sldMk cId="332681068" sldId="301"/>
            <ac:spMk id="3" creationId="{638320DD-2F4C-2D8A-99C4-AFA87E9B3CD9}"/>
          </ac:spMkLst>
        </pc:spChg>
        <pc:spChg chg="add mod ord">
          <ac:chgData name="Poojitha Priyadarshini Madari" userId="0a77c195-eca1-43a2-bf6c-d2b58c8fbc6d" providerId="ADAL" clId="{FFF56E2E-7CA2-4EFE-BAA4-5912C48AB8E2}" dt="2025-04-09T20:04:10.133" v="3426" actId="20577"/>
          <ac:spMkLst>
            <pc:docMk/>
            <pc:sldMk cId="332681068" sldId="301"/>
            <ac:spMk id="5" creationId="{41812E44-7524-287B-FC8D-09CC52161B28}"/>
          </ac:spMkLst>
        </pc:spChg>
        <pc:spChg chg="add mod">
          <ac:chgData name="Poojitha Priyadarshini Madari" userId="0a77c195-eca1-43a2-bf6c-d2b58c8fbc6d" providerId="ADAL" clId="{FFF56E2E-7CA2-4EFE-BAA4-5912C48AB8E2}" dt="2025-04-09T19:22:15.978" v="2853" actId="1076"/>
          <ac:spMkLst>
            <pc:docMk/>
            <pc:sldMk cId="332681068" sldId="301"/>
            <ac:spMk id="6" creationId="{BC370A25-E0F9-394C-D098-500AD1AE95BE}"/>
          </ac:spMkLst>
        </pc:spChg>
        <pc:spChg chg="add del">
          <ac:chgData name="Poojitha Priyadarshini Madari" userId="0a77c195-eca1-43a2-bf6c-d2b58c8fbc6d" providerId="ADAL" clId="{FFF56E2E-7CA2-4EFE-BAA4-5912C48AB8E2}" dt="2025-04-09T18:39:47.197" v="1304" actId="26606"/>
          <ac:spMkLst>
            <pc:docMk/>
            <pc:sldMk cId="332681068" sldId="301"/>
            <ac:spMk id="10" creationId="{DBF61EA3-B236-439E-9C0B-340980D56BEE}"/>
          </ac:spMkLst>
        </pc:spChg>
        <pc:spChg chg="add del">
          <ac:chgData name="Poojitha Priyadarshini Madari" userId="0a77c195-eca1-43a2-bf6c-d2b58c8fbc6d" providerId="ADAL" clId="{FFF56E2E-7CA2-4EFE-BAA4-5912C48AB8E2}" dt="2025-04-09T18:39:47.197" v="1304" actId="26606"/>
          <ac:spMkLst>
            <pc:docMk/>
            <pc:sldMk cId="332681068" sldId="301"/>
            <ac:spMk id="16" creationId="{E659831F-0D9A-4C63-9EBB-8435B85A440F}"/>
          </ac:spMkLst>
        </pc:spChg>
        <pc:spChg chg="add">
          <ac:chgData name="Poojitha Priyadarshini Madari" userId="0a77c195-eca1-43a2-bf6c-d2b58c8fbc6d" providerId="ADAL" clId="{FFF56E2E-7CA2-4EFE-BAA4-5912C48AB8E2}" dt="2025-04-09T18:39:47.197" v="1304" actId="26606"/>
          <ac:spMkLst>
            <pc:docMk/>
            <pc:sldMk cId="332681068" sldId="301"/>
            <ac:spMk id="21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8:39:47.197" v="1304" actId="26606"/>
          <ac:spMkLst>
            <pc:docMk/>
            <pc:sldMk cId="332681068" sldId="301"/>
            <ac:spMk id="28" creationId="{D5B0017B-2ECA-49AF-B397-DC140825DF8D}"/>
          </ac:spMkLst>
        </pc:spChg>
        <pc:grpChg chg="add del">
          <ac:chgData name="Poojitha Priyadarshini Madari" userId="0a77c195-eca1-43a2-bf6c-d2b58c8fbc6d" providerId="ADAL" clId="{FFF56E2E-7CA2-4EFE-BAA4-5912C48AB8E2}" dt="2025-04-09T18:39:47.197" v="1304" actId="26606"/>
          <ac:grpSpMkLst>
            <pc:docMk/>
            <pc:sldMk cId="332681068" sldId="301"/>
            <ac:grpSpMk id="12" creationId="{28FAF094-D087-493F-8DF9-A486C2D6BBAA}"/>
          </ac:grpSpMkLst>
        </pc:grpChg>
        <pc:grpChg chg="add">
          <ac:chgData name="Poojitha Priyadarshini Madari" userId="0a77c195-eca1-43a2-bf6c-d2b58c8fbc6d" providerId="ADAL" clId="{FFF56E2E-7CA2-4EFE-BAA4-5912C48AB8E2}" dt="2025-04-09T18:39:47.197" v="1304" actId="26606"/>
          <ac:grpSpMkLst>
            <pc:docMk/>
            <pc:sldMk cId="332681068" sldId="301"/>
            <ac:grpSpMk id="23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8:39:47.197" v="1304" actId="26606"/>
          <ac:cxnSpMkLst>
            <pc:docMk/>
            <pc:sldMk cId="332681068" sldId="301"/>
            <ac:cxnSpMk id="30" creationId="{6CF1BAF6-AD41-4082-B212-8A1F9A2E8779}"/>
          </ac:cxnSpMkLst>
        </pc:cxnChg>
      </pc:sldChg>
      <pc:sldChg chg="addSp modSp new mod setBg">
        <pc:chgData name="Poojitha Priyadarshini Madari" userId="0a77c195-eca1-43a2-bf6c-d2b58c8fbc6d" providerId="ADAL" clId="{FFF56E2E-7CA2-4EFE-BAA4-5912C48AB8E2}" dt="2025-04-09T20:06:27.431" v="3453" actId="1076"/>
        <pc:sldMkLst>
          <pc:docMk/>
          <pc:sldMk cId="3649390122" sldId="302"/>
        </pc:sldMkLst>
        <pc:spChg chg="add mod">
          <ac:chgData name="Poojitha Priyadarshini Madari" userId="0a77c195-eca1-43a2-bf6c-d2b58c8fbc6d" providerId="ADAL" clId="{FFF56E2E-7CA2-4EFE-BAA4-5912C48AB8E2}" dt="2025-04-09T19:45:54.816" v="3191"/>
          <ac:spMkLst>
            <pc:docMk/>
            <pc:sldMk cId="3649390122" sldId="302"/>
            <ac:spMk id="2" creationId="{5C14E6C8-B20F-D63F-860E-041AD79AFDD7}"/>
          </ac:spMkLst>
        </pc:spChg>
        <pc:spChg chg="add mod">
          <ac:chgData name="Poojitha Priyadarshini Madari" userId="0a77c195-eca1-43a2-bf6c-d2b58c8fbc6d" providerId="ADAL" clId="{FFF56E2E-7CA2-4EFE-BAA4-5912C48AB8E2}" dt="2025-04-09T20:06:27.431" v="3453" actId="1076"/>
          <ac:spMkLst>
            <pc:docMk/>
            <pc:sldMk cId="3649390122" sldId="302"/>
            <ac:spMk id="3" creationId="{8F1832E4-666E-67AC-E177-81D8A82220CE}"/>
          </ac:spMkLst>
        </pc:spChg>
        <pc:spChg chg="add">
          <ac:chgData name="Poojitha Priyadarshini Madari" userId="0a77c195-eca1-43a2-bf6c-d2b58c8fbc6d" providerId="ADAL" clId="{FFF56E2E-7CA2-4EFE-BAA4-5912C48AB8E2}" dt="2025-04-09T18:46:56.302" v="1829" actId="26606"/>
          <ac:spMkLst>
            <pc:docMk/>
            <pc:sldMk cId="3649390122" sldId="302"/>
            <ac:spMk id="8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8:46:56.302" v="1829" actId="26606"/>
          <ac:spMkLst>
            <pc:docMk/>
            <pc:sldMk cId="3649390122" sldId="302"/>
            <ac:spMk id="15" creationId="{D5B0017B-2ECA-49AF-B397-DC140825DF8D}"/>
          </ac:spMkLst>
        </pc:spChg>
        <pc:grpChg chg="add">
          <ac:chgData name="Poojitha Priyadarshini Madari" userId="0a77c195-eca1-43a2-bf6c-d2b58c8fbc6d" providerId="ADAL" clId="{FFF56E2E-7CA2-4EFE-BAA4-5912C48AB8E2}" dt="2025-04-09T18:46:56.302" v="1829" actId="26606"/>
          <ac:grpSpMkLst>
            <pc:docMk/>
            <pc:sldMk cId="3649390122" sldId="302"/>
            <ac:grpSpMk id="10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8:46:56.302" v="1829" actId="26606"/>
          <ac:cxnSpMkLst>
            <pc:docMk/>
            <pc:sldMk cId="3649390122" sldId="302"/>
            <ac:cxnSpMk id="17" creationId="{6CF1BAF6-AD41-4082-B212-8A1F9A2E8779}"/>
          </ac:cxnSpMkLst>
        </pc:cxn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417316605" sldId="303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417316605" sldId="303"/>
            <ac:spMk id="54" creationId="{1A95671B-3CC6-4792-9114-B74FAEA224E6}"/>
          </ac:spMkLst>
        </pc:spChg>
      </pc:sldChg>
      <pc:sldChg chg="addSp delSp modSp new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2852113492" sldId="303"/>
        </pc:sldMkLst>
        <pc:spChg chg="add mod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3" creationId="{19B2B2AF-6C30-4A0E-CA03-0E30EE1B1665}"/>
          </ac:spMkLst>
        </pc:spChg>
        <pc:spChg chg="add mod">
          <ac:chgData name="Poojitha Priyadarshini Madari" userId="0a77c195-eca1-43a2-bf6c-d2b58c8fbc6d" providerId="ADAL" clId="{FFF56E2E-7CA2-4EFE-BAA4-5912C48AB8E2}" dt="2025-04-09T19:41:11.836" v="3084"/>
          <ac:spMkLst>
            <pc:docMk/>
            <pc:sldMk cId="2852113492" sldId="303"/>
            <ac:spMk id="4" creationId="{71F0C153-BF46-66F7-CE5D-2C5DEAAE7B5F}"/>
          </ac:spMkLst>
        </pc:spChg>
        <pc:spChg chg="add del">
          <ac:chgData name="Poojitha Priyadarshini Madari" userId="0a77c195-eca1-43a2-bf6c-d2b58c8fbc6d" providerId="ADAL" clId="{FFF56E2E-7CA2-4EFE-BAA4-5912C48AB8E2}" dt="2025-04-09T19:04:18.570" v="2311" actId="26606"/>
          <ac:spMkLst>
            <pc:docMk/>
            <pc:sldMk cId="2852113492" sldId="303"/>
            <ac:spMk id="8" creationId="{7FF47CB7-972F-479F-A36D-9E72D26EC8DA}"/>
          </ac:spMkLst>
        </pc:spChg>
        <pc:spChg chg="add del">
          <ac:chgData name="Poojitha Priyadarshini Madari" userId="0a77c195-eca1-43a2-bf6c-d2b58c8fbc6d" providerId="ADAL" clId="{FFF56E2E-7CA2-4EFE-BAA4-5912C48AB8E2}" dt="2025-04-09T19:04:18.570" v="2311" actId="26606"/>
          <ac:spMkLst>
            <pc:docMk/>
            <pc:sldMk cId="2852113492" sldId="303"/>
            <ac:spMk id="10" creationId="{0D153B68-5844-490D-8E67-F616D6D721CA}"/>
          </ac:spMkLst>
        </pc:spChg>
        <pc:spChg chg="add del">
          <ac:chgData name="Poojitha Priyadarshini Madari" userId="0a77c195-eca1-43a2-bf6c-d2b58c8fbc6d" providerId="ADAL" clId="{FFF56E2E-7CA2-4EFE-BAA4-5912C48AB8E2}" dt="2025-04-09T19:04:18.570" v="2311" actId="26606"/>
          <ac:spMkLst>
            <pc:docMk/>
            <pc:sldMk cId="2852113492" sldId="303"/>
            <ac:spMk id="12" creationId="{9A0D773F-7A7D-4DBB-9DEA-86BB8B8F4BC8}"/>
          </ac:spMkLst>
        </pc:spChg>
        <pc:spChg chg="add del">
          <ac:chgData name="Poojitha Priyadarshini Madari" userId="0a77c195-eca1-43a2-bf6c-d2b58c8fbc6d" providerId="ADAL" clId="{FFF56E2E-7CA2-4EFE-BAA4-5912C48AB8E2}" dt="2025-04-09T19:04:21.250" v="2313" actId="26606"/>
          <ac:spMkLst>
            <pc:docMk/>
            <pc:sldMk cId="2852113492" sldId="303"/>
            <ac:spMk id="14" creationId="{1A95671B-3CC6-4792-9114-B74FAEA224E6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8" actId="26606"/>
          <ac:spMkLst>
            <pc:docMk/>
            <pc:sldMk cId="2852113492" sldId="303"/>
            <ac:spMk id="16" creationId="{058A14AF-9FB5-4CC7-BA35-E8E85D3EDF0E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8" actId="26606"/>
          <ac:spMkLst>
            <pc:docMk/>
            <pc:sldMk cId="2852113492" sldId="303"/>
            <ac:spMk id="17" creationId="{3A9A4357-BD1D-4622-A4FE-766E6AB8DE84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8" actId="26606"/>
          <ac:spMkLst>
            <pc:docMk/>
            <pc:sldMk cId="2852113492" sldId="303"/>
            <ac:spMk id="18" creationId="{E659831F-0D9A-4C63-9EBB-8435B85A440F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8" actId="26606"/>
          <ac:spMkLst>
            <pc:docMk/>
            <pc:sldMk cId="2852113492" sldId="303"/>
            <ac:spMk id="19" creationId="{E6995CE5-F890-4ABA-82A2-26507CE8D2A3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7" actId="26606"/>
          <ac:spMkLst>
            <pc:docMk/>
            <pc:sldMk cId="2852113492" sldId="303"/>
            <ac:spMk id="24" creationId="{28D31E1B-0407-4223-9642-0B642CBF57D9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7" actId="26606"/>
          <ac:spMkLst>
            <pc:docMk/>
            <pc:sldMk cId="2852113492" sldId="303"/>
            <ac:spMk id="31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9:04:39.608" v="2317" actId="26606"/>
          <ac:spMkLst>
            <pc:docMk/>
            <pc:sldMk cId="2852113492" sldId="303"/>
            <ac:spMk id="33" creationId="{70E96339-907C-46C3-99AC-31179B6F0EBD}"/>
          </ac:spMkLst>
        </pc:spChg>
        <pc:spChg chg="add del">
          <ac:chgData name="Poojitha Priyadarshini Madari" userId="0a77c195-eca1-43a2-bf6c-d2b58c8fbc6d" providerId="ADAL" clId="{FFF56E2E-7CA2-4EFE-BAA4-5912C48AB8E2}" dt="2025-04-09T19:04:54.350" v="2334" actId="26606"/>
          <ac:spMkLst>
            <pc:docMk/>
            <pc:sldMk cId="2852113492" sldId="303"/>
            <ac:spMk id="37" creationId="{1A95671B-3CC6-4792-9114-B74FAEA224E6}"/>
          </ac:spMkLst>
        </pc:spChg>
        <pc:spChg chg="add del">
          <ac:chgData name="Poojitha Priyadarshini Madari" userId="0a77c195-eca1-43a2-bf6c-d2b58c8fbc6d" providerId="ADAL" clId="{FFF56E2E-7CA2-4EFE-BAA4-5912C48AB8E2}" dt="2025-04-09T19:04:51.116" v="2331" actId="26606"/>
          <ac:spMkLst>
            <pc:docMk/>
            <pc:sldMk cId="2852113492" sldId="303"/>
            <ac:spMk id="42" creationId="{1A95671B-3CC6-4792-9114-B74FAEA224E6}"/>
          </ac:spMkLst>
        </pc:spChg>
        <pc:spChg chg="add del">
          <ac:chgData name="Poojitha Priyadarshini Madari" userId="0a77c195-eca1-43a2-bf6c-d2b58c8fbc6d" providerId="ADAL" clId="{FFF56E2E-7CA2-4EFE-BAA4-5912C48AB8E2}" dt="2025-04-09T19:04:54.350" v="2333" actId="26606"/>
          <ac:spMkLst>
            <pc:docMk/>
            <pc:sldMk cId="2852113492" sldId="303"/>
            <ac:spMk id="44" creationId="{1A95671B-3CC6-4792-9114-B74FAEA224E6}"/>
          </ac:spMkLst>
        </pc:spChg>
        <pc:spChg chg="add del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46" creationId="{E659831F-0D9A-4C63-9EBB-8435B85A440F}"/>
          </ac:spMkLst>
        </pc:spChg>
        <pc:spChg chg="add del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47" creationId="{058A14AF-9FB5-4CC7-BA35-E8E85D3EDF0E}"/>
          </ac:spMkLst>
        </pc:spChg>
        <pc:spChg chg="add del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48" creationId="{E6995CE5-F890-4ABA-82A2-26507CE8D2A3}"/>
          </ac:spMkLst>
        </pc:spChg>
        <pc:spChg chg="add del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49" creationId="{3A9A4357-BD1D-4622-A4FE-766E6AB8DE84}"/>
          </ac:spMkLst>
        </pc:spChg>
        <pc:spChg chg="add">
          <ac:chgData name="Poojitha Priyadarshini Madari" userId="0a77c195-eca1-43a2-bf6c-d2b58c8fbc6d" providerId="ADAL" clId="{FFF56E2E-7CA2-4EFE-BAA4-5912C48AB8E2}" dt="2025-04-09T19:05:06.202" v="2336" actId="26606"/>
          <ac:spMkLst>
            <pc:docMk/>
            <pc:sldMk cId="2852113492" sldId="303"/>
            <ac:spMk id="54" creationId="{1A95671B-3CC6-4792-9114-B74FAEA224E6}"/>
          </ac:spMkLst>
        </pc:spChg>
        <pc:grpChg chg="add del">
          <ac:chgData name="Poojitha Priyadarshini Madari" userId="0a77c195-eca1-43a2-bf6c-d2b58c8fbc6d" providerId="ADAL" clId="{FFF56E2E-7CA2-4EFE-BAA4-5912C48AB8E2}" dt="2025-04-09T19:04:39.608" v="2317" actId="26606"/>
          <ac:grpSpMkLst>
            <pc:docMk/>
            <pc:sldMk cId="2852113492" sldId="303"/>
            <ac:grpSpMk id="26" creationId="{AE1C45F0-260A-458C-96ED-C1F6D2151219}"/>
          </ac:grpSpMkLst>
        </pc:grpChg>
        <pc:graphicFrameChg chg="add mod ord modGraphic">
          <ac:chgData name="Poojitha Priyadarshini Madari" userId="0a77c195-eca1-43a2-bf6c-d2b58c8fbc6d" providerId="ADAL" clId="{FFF56E2E-7CA2-4EFE-BAA4-5912C48AB8E2}" dt="2025-04-09T19:10:17.918" v="2487" actId="113"/>
          <ac:graphicFrameMkLst>
            <pc:docMk/>
            <pc:sldMk cId="2852113492" sldId="303"/>
            <ac:graphicFrameMk id="2" creationId="{A2C90B04-0EDA-7ACE-B01E-5A7EC93BDD94}"/>
          </ac:graphicFrameMkLst>
        </pc:graphicFrame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72518275" sldId="304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72518275" sldId="304"/>
            <ac:spMk id="10" creationId="{3A9A4357-BD1D-4622-A4FE-766E6AB8DE84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72518275" sldId="304"/>
            <ac:spMk id="11" creationId="{058A14AF-9FB5-4CC7-BA35-E8E85D3EDF0E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72518275" sldId="304"/>
            <ac:spMk id="12" creationId="{E659831F-0D9A-4C63-9EBB-8435B85A440F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72518275" sldId="304"/>
            <ac:spMk id="14" creationId="{E6995CE5-F890-4ABA-82A2-26507CE8D2A3}"/>
          </ac:spMkLst>
        </pc:spChg>
      </pc:sldChg>
      <pc:sldChg chg="addSp delSp modSp new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1115983715" sldId="304"/>
        </pc:sldMkLst>
        <pc:spChg chg="add mod">
          <ac:chgData name="Poojitha Priyadarshini Madari" userId="0a77c195-eca1-43a2-bf6c-d2b58c8fbc6d" providerId="ADAL" clId="{FFF56E2E-7CA2-4EFE-BAA4-5912C48AB8E2}" dt="2025-04-09T19:07:15.330" v="2413" actId="121"/>
          <ac:spMkLst>
            <pc:docMk/>
            <pc:sldMk cId="1115983715" sldId="304"/>
            <ac:spMk id="3" creationId="{9B571808-2BEC-6BBB-1678-F41B5877312E}"/>
          </ac:spMkLst>
        </pc:spChg>
        <pc:spChg chg="add mod">
          <ac:chgData name="Poojitha Priyadarshini Madari" userId="0a77c195-eca1-43a2-bf6c-d2b58c8fbc6d" providerId="ADAL" clId="{FFF56E2E-7CA2-4EFE-BAA4-5912C48AB8E2}" dt="2025-04-09T19:41:18.668" v="3085"/>
          <ac:spMkLst>
            <pc:docMk/>
            <pc:sldMk cId="1115983715" sldId="304"/>
            <ac:spMk id="4" creationId="{41562FC7-15DE-AB21-1F78-8F71A3562DD2}"/>
          </ac:spMkLst>
        </pc:spChg>
        <pc:spChg chg="add del">
          <ac:chgData name="Poojitha Priyadarshini Madari" userId="0a77c195-eca1-43a2-bf6c-d2b58c8fbc6d" providerId="ADAL" clId="{FFF56E2E-7CA2-4EFE-BAA4-5912C48AB8E2}" dt="2025-04-09T19:05:42.014" v="2340" actId="26606"/>
          <ac:spMkLst>
            <pc:docMk/>
            <pc:sldMk cId="1115983715" sldId="304"/>
            <ac:spMk id="8" creationId="{1A95671B-3CC6-4792-9114-B74FAEA224E6}"/>
          </ac:spMkLst>
        </pc:spChg>
        <pc:spChg chg="add">
          <ac:chgData name="Poojitha Priyadarshini Madari" userId="0a77c195-eca1-43a2-bf6c-d2b58c8fbc6d" providerId="ADAL" clId="{FFF56E2E-7CA2-4EFE-BAA4-5912C48AB8E2}" dt="2025-04-09T19:05:42.014" v="2341" actId="26606"/>
          <ac:spMkLst>
            <pc:docMk/>
            <pc:sldMk cId="1115983715" sldId="304"/>
            <ac:spMk id="10" creationId="{3A9A4357-BD1D-4622-A4FE-766E6AB8DE84}"/>
          </ac:spMkLst>
        </pc:spChg>
        <pc:spChg chg="add">
          <ac:chgData name="Poojitha Priyadarshini Madari" userId="0a77c195-eca1-43a2-bf6c-d2b58c8fbc6d" providerId="ADAL" clId="{FFF56E2E-7CA2-4EFE-BAA4-5912C48AB8E2}" dt="2025-04-09T19:05:42.014" v="2341" actId="26606"/>
          <ac:spMkLst>
            <pc:docMk/>
            <pc:sldMk cId="1115983715" sldId="304"/>
            <ac:spMk id="11" creationId="{058A14AF-9FB5-4CC7-BA35-E8E85D3EDF0E}"/>
          </ac:spMkLst>
        </pc:spChg>
        <pc:spChg chg="add">
          <ac:chgData name="Poojitha Priyadarshini Madari" userId="0a77c195-eca1-43a2-bf6c-d2b58c8fbc6d" providerId="ADAL" clId="{FFF56E2E-7CA2-4EFE-BAA4-5912C48AB8E2}" dt="2025-04-09T19:05:42.014" v="2341" actId="26606"/>
          <ac:spMkLst>
            <pc:docMk/>
            <pc:sldMk cId="1115983715" sldId="304"/>
            <ac:spMk id="12" creationId="{E659831F-0D9A-4C63-9EBB-8435B85A440F}"/>
          </ac:spMkLst>
        </pc:spChg>
        <pc:spChg chg="add">
          <ac:chgData name="Poojitha Priyadarshini Madari" userId="0a77c195-eca1-43a2-bf6c-d2b58c8fbc6d" providerId="ADAL" clId="{FFF56E2E-7CA2-4EFE-BAA4-5912C48AB8E2}" dt="2025-04-09T19:05:42.014" v="2341" actId="26606"/>
          <ac:spMkLst>
            <pc:docMk/>
            <pc:sldMk cId="1115983715" sldId="304"/>
            <ac:spMk id="14" creationId="{E6995CE5-F890-4ABA-82A2-26507CE8D2A3}"/>
          </ac:spMkLst>
        </pc:spChg>
        <pc:graphicFrameChg chg="add mod ord modGraphic">
          <ac:chgData name="Poojitha Priyadarshini Madari" userId="0a77c195-eca1-43a2-bf6c-d2b58c8fbc6d" providerId="ADAL" clId="{FFF56E2E-7CA2-4EFE-BAA4-5912C48AB8E2}" dt="2025-04-09T19:06:20.811" v="2397" actId="6549"/>
          <ac:graphicFrameMkLst>
            <pc:docMk/>
            <pc:sldMk cId="1115983715" sldId="304"/>
            <ac:graphicFrameMk id="2" creationId="{E5FAA122-95FC-76D1-44A1-EF017CD876E3}"/>
          </ac:graphicFrameMkLst>
        </pc:graphicFrameChg>
      </pc:sldChg>
      <pc:sldChg chg="addSp modSp new del mod setBg">
        <pc:chgData name="Poojitha Priyadarshini Madari" userId="0a77c195-eca1-43a2-bf6c-d2b58c8fbc6d" providerId="ADAL" clId="{FFF56E2E-7CA2-4EFE-BAA4-5912C48AB8E2}" dt="2025-04-09T19:49:58.534" v="3226" actId="2696"/>
        <pc:sldMkLst>
          <pc:docMk/>
          <pc:sldMk cId="484027653" sldId="305"/>
        </pc:sldMkLst>
        <pc:spChg chg="add mod">
          <ac:chgData name="Poojitha Priyadarshini Madari" userId="0a77c195-eca1-43a2-bf6c-d2b58c8fbc6d" providerId="ADAL" clId="{FFF56E2E-7CA2-4EFE-BAA4-5912C48AB8E2}" dt="2025-04-09T19:44:57.048" v="3180" actId="14100"/>
          <ac:spMkLst>
            <pc:docMk/>
            <pc:sldMk cId="484027653" sldId="305"/>
            <ac:spMk id="2" creationId="{33FADF61-28F6-481D-F345-F061CC59DB7D}"/>
          </ac:spMkLst>
        </pc:spChg>
        <pc:spChg chg="add mod">
          <ac:chgData name="Poojitha Priyadarshini Madari" userId="0a77c195-eca1-43a2-bf6c-d2b58c8fbc6d" providerId="ADAL" clId="{FFF56E2E-7CA2-4EFE-BAA4-5912C48AB8E2}" dt="2025-04-09T19:41:24.375" v="3086"/>
          <ac:spMkLst>
            <pc:docMk/>
            <pc:sldMk cId="484027653" sldId="305"/>
            <ac:spMk id="3" creationId="{FEBD8395-C857-B4AE-03A9-90181C1ABEF7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67" creationId="{F3060C83-F051-4F0E-ABAD-AA0DFC48B218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69" creationId="{83C98ABE-055B-441F-B07E-44F97F083C39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71" creationId="{29FDB030-9B49-4CED-8CCD-4D99382388AC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73" creationId="{3783CA14-24A1-485C-8B30-D6A5D87987AD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75" creationId="{9A97C86A-04D6-40F7-AE84-31AB43E6A846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77" creationId="{FF9F2414-84E8-453E-B1F3-389FDE8192D9}"/>
          </ac:spMkLst>
        </pc:spChg>
        <pc:spChg chg="add">
          <ac:chgData name="Poojitha Priyadarshini Madari" userId="0a77c195-eca1-43a2-bf6c-d2b58c8fbc6d" providerId="ADAL" clId="{FFF56E2E-7CA2-4EFE-BAA4-5912C48AB8E2}" dt="2025-04-09T19:08:07.656" v="2418" actId="26606"/>
          <ac:spMkLst>
            <pc:docMk/>
            <pc:sldMk cId="484027653" sldId="305"/>
            <ac:spMk id="15379" creationId="{3ECA69A1-7536-43AC-85EF-C7106179F5ED}"/>
          </ac:spMkLst>
        </pc:spChg>
        <pc:picChg chg="add mod">
          <ac:chgData name="Poojitha Priyadarshini Madari" userId="0a77c195-eca1-43a2-bf6c-d2b58c8fbc6d" providerId="ADAL" clId="{FFF56E2E-7CA2-4EFE-BAA4-5912C48AB8E2}" dt="2025-04-09T19:45:00.840" v="3181" actId="14100"/>
          <ac:picMkLst>
            <pc:docMk/>
            <pc:sldMk cId="484027653" sldId="305"/>
            <ac:picMk id="15362" creationId="{FDF2B00F-646D-BBDF-1638-16C585A09104}"/>
          </ac:picMkLst>
        </pc:picChg>
      </pc:sldChg>
      <pc:sldChg chg="delSp add setBg delDesignElem">
        <pc:chgData name="Poojitha Priyadarshini Madari" userId="0a77c195-eca1-43a2-bf6c-d2b58c8fbc6d" providerId="ADAL" clId="{FFF56E2E-7CA2-4EFE-BAA4-5912C48AB8E2}" dt="2025-04-09T19:50:08.943" v="3237"/>
        <pc:sldMkLst>
          <pc:docMk/>
          <pc:sldMk cId="1682036263" sldId="305"/>
        </pc:sldMkLst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67" creationId="{F3060C83-F051-4F0E-ABAD-AA0DFC48B218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69" creationId="{83C98ABE-055B-441F-B07E-44F97F083C3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71" creationId="{29FDB030-9B49-4CED-8CCD-4D99382388AC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73" creationId="{3783CA14-24A1-485C-8B30-D6A5D87987AD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75" creationId="{9A97C86A-04D6-40F7-AE84-31AB43E6A846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77" creationId="{FF9F2414-84E8-453E-B1F3-389FDE8192D9}"/>
          </ac:spMkLst>
        </pc:spChg>
        <pc:spChg chg="del">
          <ac:chgData name="Poojitha Priyadarshini Madari" userId="0a77c195-eca1-43a2-bf6c-d2b58c8fbc6d" providerId="ADAL" clId="{FFF56E2E-7CA2-4EFE-BAA4-5912C48AB8E2}" dt="2025-04-09T19:50:08.943" v="3237"/>
          <ac:spMkLst>
            <pc:docMk/>
            <pc:sldMk cId="1682036263" sldId="305"/>
            <ac:spMk id="15379" creationId="{3ECA69A1-7536-43AC-85EF-C7106179F5ED}"/>
          </ac:spMkLst>
        </pc:spChg>
      </pc:sldChg>
      <pc:sldChg chg="addSp modSp new mod setBg">
        <pc:chgData name="Poojitha Priyadarshini Madari" userId="0a77c195-eca1-43a2-bf6c-d2b58c8fbc6d" providerId="ADAL" clId="{FFF56E2E-7CA2-4EFE-BAA4-5912C48AB8E2}" dt="2025-04-09T19:38:53.979" v="3064"/>
        <pc:sldMkLst>
          <pc:docMk/>
          <pc:sldMk cId="175788101" sldId="306"/>
        </pc:sldMkLst>
        <pc:spChg chg="add mod">
          <ac:chgData name="Poojitha Priyadarshini Madari" userId="0a77c195-eca1-43a2-bf6c-d2b58c8fbc6d" providerId="ADAL" clId="{FFF56E2E-7CA2-4EFE-BAA4-5912C48AB8E2}" dt="2025-04-09T19:34:04.610" v="2987" actId="21"/>
          <ac:spMkLst>
            <pc:docMk/>
            <pc:sldMk cId="175788101" sldId="306"/>
            <ac:spMk id="2" creationId="{FBC7FEF4-8B47-DFED-91B3-D43D440E3ADF}"/>
          </ac:spMkLst>
        </pc:spChg>
        <pc:spChg chg="add mod">
          <ac:chgData name="Poojitha Priyadarshini Madari" userId="0a77c195-eca1-43a2-bf6c-d2b58c8fbc6d" providerId="ADAL" clId="{FFF56E2E-7CA2-4EFE-BAA4-5912C48AB8E2}" dt="2025-04-09T19:36:53.341" v="3034" actId="403"/>
          <ac:spMkLst>
            <pc:docMk/>
            <pc:sldMk cId="175788101" sldId="306"/>
            <ac:spMk id="3" creationId="{07AEFD2B-0D48-BE3E-706E-0285D7CE9AA6}"/>
          </ac:spMkLst>
        </pc:spChg>
        <pc:spChg chg="add mod">
          <ac:chgData name="Poojitha Priyadarshini Madari" userId="0a77c195-eca1-43a2-bf6c-d2b58c8fbc6d" providerId="ADAL" clId="{FFF56E2E-7CA2-4EFE-BAA4-5912C48AB8E2}" dt="2025-04-09T19:38:53.979" v="3064"/>
          <ac:spMkLst>
            <pc:docMk/>
            <pc:sldMk cId="175788101" sldId="306"/>
            <ac:spMk id="4" creationId="{9BEED70F-0A1D-3A5E-F800-B3FF9659E8E6}"/>
          </ac:spMkLst>
        </pc:spChg>
        <pc:spChg chg="add">
          <ac:chgData name="Poojitha Priyadarshini Madari" userId="0a77c195-eca1-43a2-bf6c-d2b58c8fbc6d" providerId="ADAL" clId="{FFF56E2E-7CA2-4EFE-BAA4-5912C48AB8E2}" dt="2025-04-09T19:33:51.892" v="2984" actId="26606"/>
          <ac:spMkLst>
            <pc:docMk/>
            <pc:sldMk cId="175788101" sldId="306"/>
            <ac:spMk id="7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9:33:51.892" v="2984" actId="26606"/>
          <ac:spMkLst>
            <pc:docMk/>
            <pc:sldMk cId="175788101" sldId="306"/>
            <ac:spMk id="14" creationId="{D5B0017B-2ECA-49AF-B397-DC140825DF8D}"/>
          </ac:spMkLst>
        </pc:spChg>
        <pc:grpChg chg="add">
          <ac:chgData name="Poojitha Priyadarshini Madari" userId="0a77c195-eca1-43a2-bf6c-d2b58c8fbc6d" providerId="ADAL" clId="{FFF56E2E-7CA2-4EFE-BAA4-5912C48AB8E2}" dt="2025-04-09T19:33:51.892" v="2984" actId="26606"/>
          <ac:grpSpMkLst>
            <pc:docMk/>
            <pc:sldMk cId="175788101" sldId="306"/>
            <ac:grpSpMk id="9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9:33:51.892" v="2984" actId="26606"/>
          <ac:cxnSpMkLst>
            <pc:docMk/>
            <pc:sldMk cId="175788101" sldId="306"/>
            <ac:cxnSpMk id="16" creationId="{6CF1BAF6-AD41-4082-B212-8A1F9A2E8779}"/>
          </ac:cxnSpMkLst>
        </pc:cxnChg>
      </pc:sldChg>
      <pc:sldChg chg="addSp delSp modSp add mod">
        <pc:chgData name="Poojitha Priyadarshini Madari" userId="0a77c195-eca1-43a2-bf6c-d2b58c8fbc6d" providerId="ADAL" clId="{FFF56E2E-7CA2-4EFE-BAA4-5912C48AB8E2}" dt="2025-04-09T19:38:57.763" v="3065"/>
        <pc:sldMkLst>
          <pc:docMk/>
          <pc:sldMk cId="3182498155" sldId="307"/>
        </pc:sldMkLst>
        <pc:spChg chg="mod">
          <ac:chgData name="Poojitha Priyadarshini Madari" userId="0a77c195-eca1-43a2-bf6c-d2b58c8fbc6d" providerId="ADAL" clId="{FFF56E2E-7CA2-4EFE-BAA4-5912C48AB8E2}" dt="2025-04-09T19:34:32.081" v="2992" actId="20577"/>
          <ac:spMkLst>
            <pc:docMk/>
            <pc:sldMk cId="3182498155" sldId="307"/>
            <ac:spMk id="2" creationId="{EA703D46-A1A2-E27E-D3C9-7C09435703C7}"/>
          </ac:spMkLst>
        </pc:spChg>
        <pc:spChg chg="mod">
          <ac:chgData name="Poojitha Priyadarshini Madari" userId="0a77c195-eca1-43a2-bf6c-d2b58c8fbc6d" providerId="ADAL" clId="{FFF56E2E-7CA2-4EFE-BAA4-5912C48AB8E2}" dt="2025-04-09T19:36:32.024" v="3030" actId="403"/>
          <ac:spMkLst>
            <pc:docMk/>
            <pc:sldMk cId="3182498155" sldId="307"/>
            <ac:spMk id="3" creationId="{D4883145-F303-6CF7-762F-837AFA05B086}"/>
          </ac:spMkLst>
        </pc:spChg>
        <pc:spChg chg="add">
          <ac:chgData name="Poojitha Priyadarshini Madari" userId="0a77c195-eca1-43a2-bf6c-d2b58c8fbc6d" providerId="ADAL" clId="{FFF56E2E-7CA2-4EFE-BAA4-5912C48AB8E2}" dt="2025-04-09T19:34:28.401" v="2991"/>
          <ac:spMkLst>
            <pc:docMk/>
            <pc:sldMk cId="3182498155" sldId="307"/>
            <ac:spMk id="4" creationId="{F552D027-C718-9CD8-781E-4F715AD422C7}"/>
          </ac:spMkLst>
        </pc:spChg>
        <pc:spChg chg="add del mod">
          <ac:chgData name="Poojitha Priyadarshini Madari" userId="0a77c195-eca1-43a2-bf6c-d2b58c8fbc6d" providerId="ADAL" clId="{FFF56E2E-7CA2-4EFE-BAA4-5912C48AB8E2}" dt="2025-04-09T19:35:14.910" v="3003"/>
          <ac:spMkLst>
            <pc:docMk/>
            <pc:sldMk cId="3182498155" sldId="307"/>
            <ac:spMk id="5" creationId="{F250E4A8-7738-0C68-C406-5081D2DC1E88}"/>
          </ac:spMkLst>
        </pc:spChg>
        <pc:spChg chg="add mod">
          <ac:chgData name="Poojitha Priyadarshini Madari" userId="0a77c195-eca1-43a2-bf6c-d2b58c8fbc6d" providerId="ADAL" clId="{FFF56E2E-7CA2-4EFE-BAA4-5912C48AB8E2}" dt="2025-04-09T19:36:21.997" v="3028" actId="14100"/>
          <ac:spMkLst>
            <pc:docMk/>
            <pc:sldMk cId="3182498155" sldId="307"/>
            <ac:spMk id="8" creationId="{7F5611E9-0C9E-E000-0B16-6EB2DCCED7AB}"/>
          </ac:spMkLst>
        </pc:spChg>
        <pc:spChg chg="add mod">
          <ac:chgData name="Poojitha Priyadarshini Madari" userId="0a77c195-eca1-43a2-bf6c-d2b58c8fbc6d" providerId="ADAL" clId="{FFF56E2E-7CA2-4EFE-BAA4-5912C48AB8E2}" dt="2025-04-09T19:38:57.763" v="3065"/>
          <ac:spMkLst>
            <pc:docMk/>
            <pc:sldMk cId="3182498155" sldId="307"/>
            <ac:spMk id="13" creationId="{69F51965-378E-165B-7B2C-C37879034367}"/>
          </ac:spMkLst>
        </pc:spChg>
      </pc:sldChg>
      <pc:sldChg chg="new del">
        <pc:chgData name="Poojitha Priyadarshini Madari" userId="0a77c195-eca1-43a2-bf6c-d2b58c8fbc6d" providerId="ADAL" clId="{FFF56E2E-7CA2-4EFE-BAA4-5912C48AB8E2}" dt="2025-04-09T19:38:28.694" v="3063" actId="47"/>
        <pc:sldMkLst>
          <pc:docMk/>
          <pc:sldMk cId="3072183779" sldId="308"/>
        </pc:sldMkLst>
      </pc:sldChg>
      <pc:sldChg chg="addSp delSp modSp new mod setBg">
        <pc:chgData name="Poojitha Priyadarshini Madari" userId="0a77c195-eca1-43a2-bf6c-d2b58c8fbc6d" providerId="ADAL" clId="{FFF56E2E-7CA2-4EFE-BAA4-5912C48AB8E2}" dt="2025-04-09T19:39:00.697" v="3066"/>
        <pc:sldMkLst>
          <pc:docMk/>
          <pc:sldMk cId="1685956129" sldId="309"/>
        </pc:sldMkLst>
        <pc:spChg chg="add mod">
          <ac:chgData name="Poojitha Priyadarshini Madari" userId="0a77c195-eca1-43a2-bf6c-d2b58c8fbc6d" providerId="ADAL" clId="{FFF56E2E-7CA2-4EFE-BAA4-5912C48AB8E2}" dt="2025-04-09T19:36:11.805" v="3024" actId="5793"/>
          <ac:spMkLst>
            <pc:docMk/>
            <pc:sldMk cId="1685956129" sldId="309"/>
            <ac:spMk id="2" creationId="{305DBC81-A8B5-5B82-CA37-F530779EF510}"/>
          </ac:spMkLst>
        </pc:spChg>
        <pc:spChg chg="add del mod">
          <ac:chgData name="Poojitha Priyadarshini Madari" userId="0a77c195-eca1-43a2-bf6c-d2b58c8fbc6d" providerId="ADAL" clId="{FFF56E2E-7CA2-4EFE-BAA4-5912C48AB8E2}" dt="2025-04-09T19:36:00.807" v="3020"/>
          <ac:spMkLst>
            <pc:docMk/>
            <pc:sldMk cId="1685956129" sldId="309"/>
            <ac:spMk id="3" creationId="{DF89B4F9-1C50-11B2-A5E5-37588F9B7E99}"/>
          </ac:spMkLst>
        </pc:spChg>
        <pc:spChg chg="add mod ord">
          <ac:chgData name="Poojitha Priyadarshini Madari" userId="0a77c195-eca1-43a2-bf6c-d2b58c8fbc6d" providerId="ADAL" clId="{FFF56E2E-7CA2-4EFE-BAA4-5912C48AB8E2}" dt="2025-04-09T19:36:38.057" v="3031" actId="404"/>
          <ac:spMkLst>
            <pc:docMk/>
            <pc:sldMk cId="1685956129" sldId="309"/>
            <ac:spMk id="4" creationId="{E59462A9-781A-91A2-6A20-5058CAF9801C}"/>
          </ac:spMkLst>
        </pc:spChg>
        <pc:spChg chg="add mod">
          <ac:chgData name="Poojitha Priyadarshini Madari" userId="0a77c195-eca1-43a2-bf6c-d2b58c8fbc6d" providerId="ADAL" clId="{FFF56E2E-7CA2-4EFE-BAA4-5912C48AB8E2}" dt="2025-04-09T19:39:00.697" v="3066"/>
          <ac:spMkLst>
            <pc:docMk/>
            <pc:sldMk cId="1685956129" sldId="309"/>
            <ac:spMk id="5" creationId="{25A65BD7-9F6D-5DA2-C8F3-D7431E360191}"/>
          </ac:spMkLst>
        </pc:spChg>
        <pc:spChg chg="add">
          <ac:chgData name="Poojitha Priyadarshini Madari" userId="0a77c195-eca1-43a2-bf6c-d2b58c8fbc6d" providerId="ADAL" clId="{FFF56E2E-7CA2-4EFE-BAA4-5912C48AB8E2}" dt="2025-04-09T19:35:50.614" v="3012" actId="26606"/>
          <ac:spMkLst>
            <pc:docMk/>
            <pc:sldMk cId="1685956129" sldId="309"/>
            <ac:spMk id="9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9:35:50.614" v="3012" actId="26606"/>
          <ac:spMkLst>
            <pc:docMk/>
            <pc:sldMk cId="1685956129" sldId="309"/>
            <ac:spMk id="16" creationId="{D5B0017B-2ECA-49AF-B397-DC140825DF8D}"/>
          </ac:spMkLst>
        </pc:spChg>
        <pc:grpChg chg="add">
          <ac:chgData name="Poojitha Priyadarshini Madari" userId="0a77c195-eca1-43a2-bf6c-d2b58c8fbc6d" providerId="ADAL" clId="{FFF56E2E-7CA2-4EFE-BAA4-5912C48AB8E2}" dt="2025-04-09T19:35:50.614" v="3012" actId="26606"/>
          <ac:grpSpMkLst>
            <pc:docMk/>
            <pc:sldMk cId="1685956129" sldId="309"/>
            <ac:grpSpMk id="11" creationId="{AE1C45F0-260A-458C-96ED-C1F6D2151219}"/>
          </ac:grpSpMkLst>
        </pc:grpChg>
        <pc:cxnChg chg="add">
          <ac:chgData name="Poojitha Priyadarshini Madari" userId="0a77c195-eca1-43a2-bf6c-d2b58c8fbc6d" providerId="ADAL" clId="{FFF56E2E-7CA2-4EFE-BAA4-5912C48AB8E2}" dt="2025-04-09T19:35:50.614" v="3012" actId="26606"/>
          <ac:cxnSpMkLst>
            <pc:docMk/>
            <pc:sldMk cId="1685956129" sldId="309"/>
            <ac:cxnSpMk id="18" creationId="{6CF1BAF6-AD41-4082-B212-8A1F9A2E8779}"/>
          </ac:cxnSpMkLst>
        </pc:cxnChg>
      </pc:sldChg>
      <pc:sldChg chg="addSp delSp modSp add mod">
        <pc:chgData name="Poojitha Priyadarshini Madari" userId="0a77c195-eca1-43a2-bf6c-d2b58c8fbc6d" providerId="ADAL" clId="{FFF56E2E-7CA2-4EFE-BAA4-5912C48AB8E2}" dt="2025-04-09T19:39:04.291" v="3067"/>
        <pc:sldMkLst>
          <pc:docMk/>
          <pc:sldMk cId="551535742" sldId="310"/>
        </pc:sldMkLst>
        <pc:spChg chg="mod ord">
          <ac:chgData name="Poojitha Priyadarshini Madari" userId="0a77c195-eca1-43a2-bf6c-d2b58c8fbc6d" providerId="ADAL" clId="{FFF56E2E-7CA2-4EFE-BAA4-5912C48AB8E2}" dt="2025-04-09T19:38:11.271" v="3054" actId="26606"/>
          <ac:spMkLst>
            <pc:docMk/>
            <pc:sldMk cId="551535742" sldId="310"/>
            <ac:spMk id="2" creationId="{6663C67C-520C-E870-85FA-826712B2D8BE}"/>
          </ac:spMkLst>
        </pc:spChg>
        <pc:spChg chg="add del mod">
          <ac:chgData name="Poojitha Priyadarshini Madari" userId="0a77c195-eca1-43a2-bf6c-d2b58c8fbc6d" providerId="ADAL" clId="{FFF56E2E-7CA2-4EFE-BAA4-5912C48AB8E2}" dt="2025-04-09T19:37:55.410" v="3046"/>
          <ac:spMkLst>
            <pc:docMk/>
            <pc:sldMk cId="551535742" sldId="310"/>
            <ac:spMk id="3" creationId="{915BC9C6-340C-F9B4-2830-2845BF6DFCCD}"/>
          </ac:spMkLst>
        </pc:spChg>
        <pc:spChg chg="mod">
          <ac:chgData name="Poojitha Priyadarshini Madari" userId="0a77c195-eca1-43a2-bf6c-d2b58c8fbc6d" providerId="ADAL" clId="{FFF56E2E-7CA2-4EFE-BAA4-5912C48AB8E2}" dt="2025-04-09T19:38:21.253" v="3061" actId="404"/>
          <ac:spMkLst>
            <pc:docMk/>
            <pc:sldMk cId="551535742" sldId="310"/>
            <ac:spMk id="4" creationId="{85AB56A7-D232-68D9-2A86-A3F1BD1C3C9C}"/>
          </ac:spMkLst>
        </pc:spChg>
        <pc:spChg chg="add mod">
          <ac:chgData name="Poojitha Priyadarshini Madari" userId="0a77c195-eca1-43a2-bf6c-d2b58c8fbc6d" providerId="ADAL" clId="{FFF56E2E-7CA2-4EFE-BAA4-5912C48AB8E2}" dt="2025-04-09T19:38:24.035" v="3062" actId="5793"/>
          <ac:spMkLst>
            <pc:docMk/>
            <pc:sldMk cId="551535742" sldId="310"/>
            <ac:spMk id="6" creationId="{FA931574-6933-4448-5AEF-FA702FF1C4E0}"/>
          </ac:spMkLst>
        </pc:spChg>
        <pc:spChg chg="add mod">
          <ac:chgData name="Poojitha Priyadarshini Madari" userId="0a77c195-eca1-43a2-bf6c-d2b58c8fbc6d" providerId="ADAL" clId="{FFF56E2E-7CA2-4EFE-BAA4-5912C48AB8E2}" dt="2025-04-09T19:39:04.291" v="3067"/>
          <ac:spMkLst>
            <pc:docMk/>
            <pc:sldMk cId="551535742" sldId="310"/>
            <ac:spMk id="7" creationId="{601C9364-77DB-AE15-DCB0-06AFE377EC99}"/>
          </ac:spMkLst>
        </pc:spChg>
        <pc:spChg chg="add del">
          <ac:chgData name="Poojitha Priyadarshini Madari" userId="0a77c195-eca1-43a2-bf6c-d2b58c8fbc6d" providerId="ADAL" clId="{FFF56E2E-7CA2-4EFE-BAA4-5912C48AB8E2}" dt="2025-04-09T19:38:11.271" v="3054" actId="26606"/>
          <ac:spMkLst>
            <pc:docMk/>
            <pc:sldMk cId="551535742" sldId="310"/>
            <ac:spMk id="9" creationId="{33BC9916-C939-B9AD-8E4C-1B8C34EADEFB}"/>
          </ac:spMkLst>
        </pc:spChg>
        <pc:spChg chg="add del">
          <ac:chgData name="Poojitha Priyadarshini Madari" userId="0a77c195-eca1-43a2-bf6c-d2b58c8fbc6d" providerId="ADAL" clId="{FFF56E2E-7CA2-4EFE-BAA4-5912C48AB8E2}" dt="2025-04-09T19:38:11.271" v="3054" actId="26606"/>
          <ac:spMkLst>
            <pc:docMk/>
            <pc:sldMk cId="551535742" sldId="310"/>
            <ac:spMk id="16" creationId="{8C5C5B35-A6BB-C3C5-14B3-CBA7EA816D97}"/>
          </ac:spMkLst>
        </pc:spChg>
        <pc:spChg chg="add del">
          <ac:chgData name="Poojitha Priyadarshini Madari" userId="0a77c195-eca1-43a2-bf6c-d2b58c8fbc6d" providerId="ADAL" clId="{FFF56E2E-7CA2-4EFE-BAA4-5912C48AB8E2}" dt="2025-04-09T19:38:05.970" v="3051" actId="26606"/>
          <ac:spMkLst>
            <pc:docMk/>
            <pc:sldMk cId="551535742" sldId="310"/>
            <ac:spMk id="23" creationId="{B6CDA21F-E7AF-4C75-8395-33F58D5B0E45}"/>
          </ac:spMkLst>
        </pc:spChg>
        <pc:spChg chg="add del">
          <ac:chgData name="Poojitha Priyadarshini Madari" userId="0a77c195-eca1-43a2-bf6c-d2b58c8fbc6d" providerId="ADAL" clId="{FFF56E2E-7CA2-4EFE-BAA4-5912C48AB8E2}" dt="2025-04-09T19:38:11.261" v="3053" actId="26606"/>
          <ac:spMkLst>
            <pc:docMk/>
            <pc:sldMk cId="551535742" sldId="310"/>
            <ac:spMk id="29" creationId="{CBC4F608-B4B8-48C3-9572-C0F061B1CD99}"/>
          </ac:spMkLst>
        </pc:spChg>
        <pc:spChg chg="add del">
          <ac:chgData name="Poojitha Priyadarshini Madari" userId="0a77c195-eca1-43a2-bf6c-d2b58c8fbc6d" providerId="ADAL" clId="{FFF56E2E-7CA2-4EFE-BAA4-5912C48AB8E2}" dt="2025-04-09T19:38:05.970" v="3051" actId="26606"/>
          <ac:spMkLst>
            <pc:docMk/>
            <pc:sldMk cId="551535742" sldId="310"/>
            <ac:spMk id="30" creationId="{D5B0017B-2ECA-49AF-B397-DC140825DF8D}"/>
          </ac:spMkLst>
        </pc:spChg>
        <pc:spChg chg="add del">
          <ac:chgData name="Poojitha Priyadarshini Madari" userId="0a77c195-eca1-43a2-bf6c-d2b58c8fbc6d" providerId="ADAL" clId="{FFF56E2E-7CA2-4EFE-BAA4-5912C48AB8E2}" dt="2025-04-09T19:38:11.261" v="3053" actId="26606"/>
          <ac:spMkLst>
            <pc:docMk/>
            <pc:sldMk cId="551535742" sldId="310"/>
            <ac:spMk id="34" creationId="{4DA718D0-4865-4629-8134-44F68D41D574}"/>
          </ac:spMkLst>
        </pc:spChg>
        <pc:spChg chg="add">
          <ac:chgData name="Poojitha Priyadarshini Madari" userId="0a77c195-eca1-43a2-bf6c-d2b58c8fbc6d" providerId="ADAL" clId="{FFF56E2E-7CA2-4EFE-BAA4-5912C48AB8E2}" dt="2025-04-09T19:38:11.271" v="3054" actId="26606"/>
          <ac:spMkLst>
            <pc:docMk/>
            <pc:sldMk cId="551535742" sldId="310"/>
            <ac:spMk id="39" creationId="{B6CDA21F-E7AF-4C75-8395-33F58D5B0E45}"/>
          </ac:spMkLst>
        </pc:spChg>
        <pc:spChg chg="add">
          <ac:chgData name="Poojitha Priyadarshini Madari" userId="0a77c195-eca1-43a2-bf6c-d2b58c8fbc6d" providerId="ADAL" clId="{FFF56E2E-7CA2-4EFE-BAA4-5912C48AB8E2}" dt="2025-04-09T19:38:11.271" v="3054" actId="26606"/>
          <ac:spMkLst>
            <pc:docMk/>
            <pc:sldMk cId="551535742" sldId="310"/>
            <ac:spMk id="41" creationId="{D5B0017B-2ECA-49AF-B397-DC140825DF8D}"/>
          </ac:spMkLst>
        </pc:spChg>
        <pc:grpChg chg="add del">
          <ac:chgData name="Poojitha Priyadarshini Madari" userId="0a77c195-eca1-43a2-bf6c-d2b58c8fbc6d" providerId="ADAL" clId="{FFF56E2E-7CA2-4EFE-BAA4-5912C48AB8E2}" dt="2025-04-09T19:38:11.271" v="3054" actId="26606"/>
          <ac:grpSpMkLst>
            <pc:docMk/>
            <pc:sldMk cId="551535742" sldId="310"/>
            <ac:grpSpMk id="11" creationId="{6071BF15-032F-5250-CCBB-08BC694C500F}"/>
          </ac:grpSpMkLst>
        </pc:grpChg>
        <pc:grpChg chg="add del">
          <ac:chgData name="Poojitha Priyadarshini Madari" userId="0a77c195-eca1-43a2-bf6c-d2b58c8fbc6d" providerId="ADAL" clId="{FFF56E2E-7CA2-4EFE-BAA4-5912C48AB8E2}" dt="2025-04-09T19:38:05.970" v="3051" actId="26606"/>
          <ac:grpSpMkLst>
            <pc:docMk/>
            <pc:sldMk cId="551535742" sldId="310"/>
            <ac:grpSpMk id="25" creationId="{AE1C45F0-260A-458C-96ED-C1F6D2151219}"/>
          </ac:grpSpMkLst>
        </pc:grpChg>
        <pc:grpChg chg="add del">
          <ac:chgData name="Poojitha Priyadarshini Madari" userId="0a77c195-eca1-43a2-bf6c-d2b58c8fbc6d" providerId="ADAL" clId="{FFF56E2E-7CA2-4EFE-BAA4-5912C48AB8E2}" dt="2025-04-09T19:38:11.261" v="3053" actId="26606"/>
          <ac:grpSpMkLst>
            <pc:docMk/>
            <pc:sldMk cId="551535742" sldId="310"/>
            <ac:grpSpMk id="35" creationId="{65167ED7-6315-43AB-B1B6-C326D5FD8F84}"/>
          </ac:grpSpMkLst>
        </pc:grpChg>
        <pc:grpChg chg="add">
          <ac:chgData name="Poojitha Priyadarshini Madari" userId="0a77c195-eca1-43a2-bf6c-d2b58c8fbc6d" providerId="ADAL" clId="{FFF56E2E-7CA2-4EFE-BAA4-5912C48AB8E2}" dt="2025-04-09T19:38:11.271" v="3054" actId="26606"/>
          <ac:grpSpMkLst>
            <pc:docMk/>
            <pc:sldMk cId="551535742" sldId="310"/>
            <ac:grpSpMk id="40" creationId="{AE1C45F0-260A-458C-96ED-C1F6D2151219}"/>
          </ac:grpSpMkLst>
        </pc:grpChg>
        <pc:cxnChg chg="add del">
          <ac:chgData name="Poojitha Priyadarshini Madari" userId="0a77c195-eca1-43a2-bf6c-d2b58c8fbc6d" providerId="ADAL" clId="{FFF56E2E-7CA2-4EFE-BAA4-5912C48AB8E2}" dt="2025-04-09T19:38:11.271" v="3054" actId="26606"/>
          <ac:cxnSpMkLst>
            <pc:docMk/>
            <pc:sldMk cId="551535742" sldId="310"/>
            <ac:cxnSpMk id="18" creationId="{59894A3E-18DC-3791-B130-9200E75F3F6C}"/>
          </ac:cxnSpMkLst>
        </pc:cxnChg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417734320" sldId="311"/>
        </pc:sldMkLst>
      </pc:sldChg>
      <pc:sldChg chg="add del setBg">
        <pc:chgData name="Poojitha Priyadarshini Madari" userId="0a77c195-eca1-43a2-bf6c-d2b58c8fbc6d" providerId="ADAL" clId="{FFF56E2E-7CA2-4EFE-BAA4-5912C48AB8E2}" dt="2025-04-09T19:59:20.300" v="3371"/>
        <pc:sldMkLst>
          <pc:docMk/>
          <pc:sldMk cId="822779851" sldId="312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731823262" sldId="313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848748204" sldId="314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337629657" sldId="315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715817569" sldId="316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186849994" sldId="317"/>
        </pc:sldMkLst>
      </pc:sldChg>
      <pc:sldChg chg="add del">
        <pc:chgData name="Poojitha Priyadarshini Madari" userId="0a77c195-eca1-43a2-bf6c-d2b58c8fbc6d" providerId="ADAL" clId="{FFF56E2E-7CA2-4EFE-BAA4-5912C48AB8E2}" dt="2025-04-09T19:59:20.300" v="3371"/>
        <pc:sldMkLst>
          <pc:docMk/>
          <pc:sldMk cId="812146782" sldId="318"/>
        </pc:sldMkLst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749888178" sldId="319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75" creationId="{6EB87931-2564-C3F6-E13D-E40A23E9A0EC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77" creationId="{1DF27729-9760-60FA-DA88-05C7F79B5979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79" creationId="{876D6F36-DF10-683E-089C-4DD3EDE92A14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81" creationId="{D54BC0C5-18EA-C457-ADE9-D092ECCC42BC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83" creationId="{183F9943-3459-E2C9-7384-77F5AB1E24E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85" creationId="{4D852D42-E7D7-6B63-C88D-2008669A6607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749888178" sldId="319"/>
            <ac:spMk id="7187" creationId="{63AE24FB-A774-B406-4AC8-8981B3227591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592785661" sldId="320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199" creationId="{1D0FB800-1FF4-ACCD-DCEE-BAAAAC074EEE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01" creationId="{ECF4D54D-425B-3E55-6128-B7C3E33731E4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03" creationId="{1C35943C-51B7-87E0-E932-0B5F295739EA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05" creationId="{F184500B-41DA-EB8E-7674-EDAC6DEDA43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07" creationId="{EF1D35E9-AC4A-CE6D-042E-19EE72B8088E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09" creationId="{906FF397-F5D1-0B16-8F4C-6F922DD5EDEA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592785661" sldId="320"/>
            <ac:spMk id="8211" creationId="{6660E9D0-EFBA-7937-D971-EA6743776253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566422178" sldId="321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566422178" sldId="321"/>
            <ac:spMk id="54" creationId="{93EE428E-9C53-CCCE-9436-F81A4957B0D1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1728696362" sldId="322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728696362" sldId="322"/>
            <ac:spMk id="10" creationId="{A660EF8E-58E7-4F6E-7BD0-E9C6690973A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728696362" sldId="322"/>
            <ac:spMk id="11" creationId="{143FAD68-5836-C0D4-C825-D5A5E3F47498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728696362" sldId="322"/>
            <ac:spMk id="12" creationId="{065D959A-6AAA-F9AD-A853-70983D10879F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728696362" sldId="322"/>
            <ac:spMk id="14" creationId="{D1DFC8F6-B6EC-CC74-B436-6DB1B855EDF7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691460172" sldId="323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67" creationId="{262B9196-360B-E75F-72AA-DD21EBD01843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69" creationId="{A9652888-DCA8-614E-3B78-08C438E70E14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71" creationId="{78113344-40C7-A943-67B6-4E44F9C34B77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73" creationId="{0E1A3296-16B5-4379-493F-A37F6DD2A54F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75" creationId="{D7375C03-3C64-666F-2D0B-CE52AE7254BF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77" creationId="{430078C5-EC6D-BB76-5611-0F65F49FDFC4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691460172" sldId="323"/>
            <ac:spMk id="15379" creationId="{C887A4BE-622F-9F61-4626-EBCADA72C655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826300851" sldId="324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23" creationId="{C7C68F5F-864C-456C-A383-7A5182C3FADA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25" creationId="{69452132-0EC8-F25B-958E-69784881C94A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27" creationId="{5E4200C8-3D8C-02DF-F65D-301F1F554F60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29" creationId="{91D5A4B7-82C8-A1F5-E2B2-EFC10F30E297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31" creationId="{1D160DF6-C18F-17C1-CF0C-F0D6F73A76ED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33" creationId="{A1BBD60C-15A0-0ADA-0B20-5E690E7D7299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826300851" sldId="324"/>
            <ac:spMk id="9235" creationId="{7A734FA7-A557-C819-9A16-3FFB81BCE84E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2407543080" sldId="325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8" creationId="{721BEAE8-36BD-E34F-AED6-ED51629F6A6B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10" creationId="{64E75CF4-FB1C-5935-72D0-0C264A53637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12" creationId="{8E6BBB04-EF21-25A2-F37D-088CE34AC6F5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14" creationId="{DC127D55-53FB-D365-48B5-E3C0510262AC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16" creationId="{5A710FC5-858D-C77D-CADF-9624B75536D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18" creationId="{D92A33E5-2EBC-D78F-6140-602345201F54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2407543080" sldId="325"/>
            <ac:spMk id="20" creationId="{824D199A-A395-B526-9A52-714B7AA55612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4279858068" sldId="326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4279858068" sldId="326"/>
            <ac:spMk id="9" creationId="{E763E487-51D1-A66F-9D6F-A34F3E66D548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4279858068" sldId="326"/>
            <ac:spMk id="11" creationId="{D78E1BED-5928-9FAF-1E51-687E920C4B71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4279858068" sldId="326"/>
            <ac:spMk id="13" creationId="{212B4E94-F0EB-5DC8-12C6-E2CE8ABFDD07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4279858068" sldId="326"/>
            <ac:spMk id="15" creationId="{07BF1D84-5E28-2DEA-E4B3-9849B77626A0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1650149027" sldId="327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650149027" sldId="327"/>
            <ac:spMk id="10256" creationId="{231B4546-0FC9-763E-AF83-4EAD1507E20E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1650149027" sldId="327"/>
            <ac:spMk id="10261" creationId="{33F82B34-F2D9-48E4-13EE-3F85DA683EB2}"/>
          </ac:spMkLst>
        </pc:spChg>
      </pc:sldChg>
      <pc:sldChg chg="addSp delSp add del setBg delDesignElem">
        <pc:chgData name="Poojitha Priyadarshini Madari" userId="0a77c195-eca1-43a2-bf6c-d2b58c8fbc6d" providerId="ADAL" clId="{FFF56E2E-7CA2-4EFE-BAA4-5912C48AB8E2}" dt="2025-04-09T19:59:20.300" v="3371"/>
        <pc:sldMkLst>
          <pc:docMk/>
          <pc:sldMk cId="3593604475" sldId="328"/>
        </pc:sldMkLst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3593604475" sldId="328"/>
            <ac:spMk id="11276" creationId="{2873AA66-DDB0-A10C-9D0B-3F8E5CFC47B8}"/>
          </ac:spMkLst>
        </pc:spChg>
        <pc:spChg chg="add del">
          <ac:chgData name="Poojitha Priyadarshini Madari" userId="0a77c195-eca1-43a2-bf6c-d2b58c8fbc6d" providerId="ADAL" clId="{FFF56E2E-7CA2-4EFE-BAA4-5912C48AB8E2}" dt="2025-04-09T19:59:20.300" v="3371"/>
          <ac:spMkLst>
            <pc:docMk/>
            <pc:sldMk cId="3593604475" sldId="328"/>
            <ac:spMk id="11278" creationId="{ED4DF7BE-90F7-5034-96E0-9FC97B95413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4C10A-79DD-4599-A4C3-53BABABC6B9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E55A-8B12-4968-A75B-E6537B88C9DA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F646BD8-7FD7-4A45-B42C-8C0513C0A8AF}" type="parTrans" cxnId="{18A96303-DD48-4DFF-9BFF-6CB9308B6166}">
      <dgm:prSet/>
      <dgm:spPr/>
      <dgm:t>
        <a:bodyPr/>
        <a:lstStyle/>
        <a:p>
          <a:endParaRPr lang="en-US"/>
        </a:p>
      </dgm:t>
    </dgm:pt>
    <dgm:pt modelId="{5DDE4DD5-1EC2-480F-96C4-52FC6A4FD8F9}" type="sibTrans" cxnId="{18A96303-DD48-4DFF-9BFF-6CB9308B6166}">
      <dgm:prSet/>
      <dgm:spPr/>
      <dgm:t>
        <a:bodyPr/>
        <a:lstStyle/>
        <a:p>
          <a:endParaRPr lang="en-US"/>
        </a:p>
      </dgm:t>
    </dgm:pt>
    <dgm:pt modelId="{45C0BA03-7B27-4645-9127-9FF14F5E4CE6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71B3F4FA-4C48-4C9D-9D3C-5A2734717FA9}" type="parTrans" cxnId="{5AB1A034-8602-44A9-A662-8809000A28C0}">
      <dgm:prSet/>
      <dgm:spPr/>
      <dgm:t>
        <a:bodyPr/>
        <a:lstStyle/>
        <a:p>
          <a:endParaRPr lang="en-US"/>
        </a:p>
      </dgm:t>
    </dgm:pt>
    <dgm:pt modelId="{96C5E601-75DB-4D97-B490-7F1932D74C53}" type="sibTrans" cxnId="{5AB1A034-8602-44A9-A662-8809000A28C0}">
      <dgm:prSet/>
      <dgm:spPr/>
      <dgm:t>
        <a:bodyPr/>
        <a:lstStyle/>
        <a:p>
          <a:endParaRPr lang="en-US"/>
        </a:p>
      </dgm:t>
    </dgm:pt>
    <dgm:pt modelId="{FD91557F-EB2B-4772-80E5-0DE18203D239}">
      <dgm:prSet/>
      <dgm:spPr/>
      <dgm:t>
        <a:bodyPr/>
        <a:lstStyle/>
        <a:p>
          <a:r>
            <a:rPr lang="en-US" dirty="0"/>
            <a:t>Dataset </a:t>
          </a:r>
        </a:p>
      </dgm:t>
    </dgm:pt>
    <dgm:pt modelId="{30608681-E4B4-4D76-8F5A-892F03BD4778}" type="parTrans" cxnId="{8812A843-62AB-4E6D-B75A-2EC47DC12293}">
      <dgm:prSet/>
      <dgm:spPr/>
      <dgm:t>
        <a:bodyPr/>
        <a:lstStyle/>
        <a:p>
          <a:endParaRPr lang="en-US"/>
        </a:p>
      </dgm:t>
    </dgm:pt>
    <dgm:pt modelId="{760C49D2-9864-412D-AAD3-DDACC05D2321}" type="sibTrans" cxnId="{8812A843-62AB-4E6D-B75A-2EC47DC12293}">
      <dgm:prSet/>
      <dgm:spPr/>
      <dgm:t>
        <a:bodyPr/>
        <a:lstStyle/>
        <a:p>
          <a:endParaRPr lang="en-US"/>
        </a:p>
      </dgm:t>
    </dgm:pt>
    <dgm:pt modelId="{CAF8E3DA-22C5-4BE9-A79B-25939A433DED}">
      <dgm:prSet/>
      <dgm:spPr/>
      <dgm:t>
        <a:bodyPr/>
        <a:lstStyle/>
        <a:p>
          <a:r>
            <a:rPr lang="en-US" dirty="0"/>
            <a:t>Model Selection and Training</a:t>
          </a:r>
        </a:p>
      </dgm:t>
    </dgm:pt>
    <dgm:pt modelId="{CEE758D1-BF86-4733-B8D4-610947AA1158}" type="parTrans" cxnId="{9AD98622-C451-4EA5-A923-D1CAA55F20F5}">
      <dgm:prSet/>
      <dgm:spPr/>
      <dgm:t>
        <a:bodyPr/>
        <a:lstStyle/>
        <a:p>
          <a:endParaRPr lang="en-US"/>
        </a:p>
      </dgm:t>
    </dgm:pt>
    <dgm:pt modelId="{45F6D075-A4F3-4CD7-A192-603D98E3357B}" type="sibTrans" cxnId="{9AD98622-C451-4EA5-A923-D1CAA55F20F5}">
      <dgm:prSet/>
      <dgm:spPr/>
      <dgm:t>
        <a:bodyPr/>
        <a:lstStyle/>
        <a:p>
          <a:endParaRPr lang="en-US"/>
        </a:p>
      </dgm:t>
    </dgm:pt>
    <dgm:pt modelId="{4F0814C6-54D2-45AE-A168-661437AF3409}">
      <dgm:prSet/>
      <dgm:spPr/>
      <dgm:t>
        <a:bodyPr/>
        <a:lstStyle/>
        <a:p>
          <a:r>
            <a:rPr lang="en-US" dirty="0"/>
            <a:t>Model Evaluation and Results</a:t>
          </a:r>
        </a:p>
      </dgm:t>
    </dgm:pt>
    <dgm:pt modelId="{1F17F032-E2D3-4A43-9177-0CE649678126}" type="parTrans" cxnId="{4BA6A662-CE6E-4BB3-834E-328110F085E8}">
      <dgm:prSet/>
      <dgm:spPr/>
      <dgm:t>
        <a:bodyPr/>
        <a:lstStyle/>
        <a:p>
          <a:endParaRPr lang="en-US"/>
        </a:p>
      </dgm:t>
    </dgm:pt>
    <dgm:pt modelId="{3A766F68-C738-4DF0-B4AE-4C791D396BB3}" type="sibTrans" cxnId="{4BA6A662-CE6E-4BB3-834E-328110F085E8}">
      <dgm:prSet/>
      <dgm:spPr/>
      <dgm:t>
        <a:bodyPr/>
        <a:lstStyle/>
        <a:p>
          <a:endParaRPr lang="en-US"/>
        </a:p>
      </dgm:t>
    </dgm:pt>
    <dgm:pt modelId="{B2C5C100-64AD-4A2A-987E-AFB6BCC21EBB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809FE5BF-43CF-4762-8BDC-6AC1CFA985B6}" type="parTrans" cxnId="{2A5EFC2F-8D19-4A97-83EE-E4D103C71B9E}">
      <dgm:prSet/>
      <dgm:spPr/>
      <dgm:t>
        <a:bodyPr/>
        <a:lstStyle/>
        <a:p>
          <a:endParaRPr lang="en-US"/>
        </a:p>
      </dgm:t>
    </dgm:pt>
    <dgm:pt modelId="{EC97CCCA-BF15-4471-AEB1-1ED1DA4C2D43}" type="sibTrans" cxnId="{2A5EFC2F-8D19-4A97-83EE-E4D103C71B9E}">
      <dgm:prSet/>
      <dgm:spPr/>
      <dgm:t>
        <a:bodyPr/>
        <a:lstStyle/>
        <a:p>
          <a:endParaRPr lang="en-US"/>
        </a:p>
      </dgm:t>
    </dgm:pt>
    <dgm:pt modelId="{DEAB0602-6AE9-47BB-8928-0E1443C95FF9}">
      <dgm:prSet/>
      <dgm:spPr/>
      <dgm:t>
        <a:bodyPr/>
        <a:lstStyle/>
        <a:p>
          <a:r>
            <a:rPr lang="en-US" dirty="0"/>
            <a:t>Objectives</a:t>
          </a:r>
        </a:p>
      </dgm:t>
    </dgm:pt>
    <dgm:pt modelId="{7F4C6760-0ECC-4C8E-91E8-EBCF1152053D}" type="parTrans" cxnId="{70BFE20C-EEC9-48AE-AD10-A066514067E7}">
      <dgm:prSet/>
      <dgm:spPr/>
      <dgm:t>
        <a:bodyPr/>
        <a:lstStyle/>
        <a:p>
          <a:endParaRPr lang="en-US"/>
        </a:p>
      </dgm:t>
    </dgm:pt>
    <dgm:pt modelId="{2D6B8EF5-D141-4CB2-9B98-A054EA56F631}" type="sibTrans" cxnId="{70BFE20C-EEC9-48AE-AD10-A066514067E7}">
      <dgm:prSet/>
      <dgm:spPr/>
      <dgm:t>
        <a:bodyPr/>
        <a:lstStyle/>
        <a:p>
          <a:endParaRPr lang="en-US"/>
        </a:p>
      </dgm:t>
    </dgm:pt>
    <dgm:pt modelId="{5E6E6203-1BFA-4B8D-8B10-4D4CDB770C55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C091D399-5D91-4634-AC4D-639E761DEF43}" type="parTrans" cxnId="{0CF57BCD-FA7B-403D-8B92-61BC16C6A243}">
      <dgm:prSet/>
      <dgm:spPr/>
      <dgm:t>
        <a:bodyPr/>
        <a:lstStyle/>
        <a:p>
          <a:endParaRPr lang="en-US"/>
        </a:p>
      </dgm:t>
    </dgm:pt>
    <dgm:pt modelId="{EFB75093-630A-4A06-BEE5-4CA782E5E5E8}" type="sibTrans" cxnId="{0CF57BCD-FA7B-403D-8B92-61BC16C6A243}">
      <dgm:prSet/>
      <dgm:spPr/>
      <dgm:t>
        <a:bodyPr/>
        <a:lstStyle/>
        <a:p>
          <a:endParaRPr lang="en-US"/>
        </a:p>
      </dgm:t>
    </dgm:pt>
    <dgm:pt modelId="{C13BCA6D-E861-4C73-A08C-AF8117FF93F8}">
      <dgm:prSet/>
      <dgm:spPr/>
      <dgm:t>
        <a:bodyPr/>
        <a:lstStyle/>
        <a:p>
          <a:r>
            <a:rPr lang="en-US"/>
            <a:t>Challenges</a:t>
          </a:r>
          <a:endParaRPr lang="en-US" dirty="0"/>
        </a:p>
      </dgm:t>
    </dgm:pt>
    <dgm:pt modelId="{5345F90D-8C89-47A4-BC70-8B0AB1D995BD}" type="parTrans" cxnId="{5C1766F4-2FEB-486D-8C45-30509412CCE3}">
      <dgm:prSet/>
      <dgm:spPr/>
      <dgm:t>
        <a:bodyPr/>
        <a:lstStyle/>
        <a:p>
          <a:endParaRPr lang="en-US"/>
        </a:p>
      </dgm:t>
    </dgm:pt>
    <dgm:pt modelId="{1AA15E8A-A16B-41C6-B490-9C9596E6D85B}" type="sibTrans" cxnId="{5C1766F4-2FEB-486D-8C45-30509412CCE3}">
      <dgm:prSet/>
      <dgm:spPr/>
      <dgm:t>
        <a:bodyPr/>
        <a:lstStyle/>
        <a:p>
          <a:endParaRPr lang="en-US"/>
        </a:p>
      </dgm:t>
    </dgm:pt>
    <dgm:pt modelId="{0F8F2D59-E7D4-4F59-98A7-14A4AEADD02B}">
      <dgm:prSet/>
      <dgm:spPr/>
      <dgm:t>
        <a:bodyPr/>
        <a:lstStyle/>
        <a:p>
          <a:r>
            <a:rPr lang="en-US" dirty="0"/>
            <a:t>Conclusion and Future Enhancements</a:t>
          </a:r>
        </a:p>
      </dgm:t>
    </dgm:pt>
    <dgm:pt modelId="{D481050E-2562-4663-83F7-BF26255997BD}" type="parTrans" cxnId="{04F59C03-373F-4A3E-A859-737DA16F762C}">
      <dgm:prSet/>
      <dgm:spPr/>
      <dgm:t>
        <a:bodyPr/>
        <a:lstStyle/>
        <a:p>
          <a:endParaRPr lang="en-US"/>
        </a:p>
      </dgm:t>
    </dgm:pt>
    <dgm:pt modelId="{5D5694F5-DE0A-47FA-B901-52AA9A680D51}" type="sibTrans" cxnId="{04F59C03-373F-4A3E-A859-737DA16F762C}">
      <dgm:prSet/>
      <dgm:spPr/>
      <dgm:t>
        <a:bodyPr/>
        <a:lstStyle/>
        <a:p>
          <a:endParaRPr lang="en-US"/>
        </a:p>
      </dgm:t>
    </dgm:pt>
    <dgm:pt modelId="{2CEAEE13-9EDE-4A59-AB28-B5D135B19220}">
      <dgm:prSet/>
      <dgm:spPr/>
      <dgm:t>
        <a:bodyPr/>
        <a:lstStyle/>
        <a:p>
          <a:r>
            <a:rPr lang="en-US" dirty="0"/>
            <a:t>Literature Review</a:t>
          </a:r>
        </a:p>
      </dgm:t>
    </dgm:pt>
    <dgm:pt modelId="{BE0F9EE1-4A53-4295-92DD-41323984A97D}" type="parTrans" cxnId="{A53E5D80-66B7-4410-9A23-AA832AF41D7B}">
      <dgm:prSet/>
      <dgm:spPr/>
      <dgm:t>
        <a:bodyPr/>
        <a:lstStyle/>
        <a:p>
          <a:endParaRPr lang="en-US"/>
        </a:p>
      </dgm:t>
    </dgm:pt>
    <dgm:pt modelId="{3664A110-D766-4C44-B5AE-B4ECBE717057}" type="sibTrans" cxnId="{A53E5D80-66B7-4410-9A23-AA832AF41D7B}">
      <dgm:prSet/>
      <dgm:spPr/>
      <dgm:t>
        <a:bodyPr/>
        <a:lstStyle/>
        <a:p>
          <a:endParaRPr lang="en-US"/>
        </a:p>
      </dgm:t>
    </dgm:pt>
    <dgm:pt modelId="{C00BDE18-7F7D-46F9-8717-4D0C1AE3617A}">
      <dgm:prSet/>
      <dgm:spPr/>
      <dgm:t>
        <a:bodyPr/>
        <a:lstStyle/>
        <a:p>
          <a:r>
            <a:rPr lang="en-US" dirty="0"/>
            <a:t>Requirements</a:t>
          </a:r>
        </a:p>
      </dgm:t>
    </dgm:pt>
    <dgm:pt modelId="{4AB680FB-B16A-4E3E-9E58-423AA8F76382}" type="parTrans" cxnId="{45E9AFC5-1583-4514-BBAF-981D9A58857D}">
      <dgm:prSet/>
      <dgm:spPr/>
      <dgm:t>
        <a:bodyPr/>
        <a:lstStyle/>
        <a:p>
          <a:endParaRPr lang="en-US"/>
        </a:p>
      </dgm:t>
    </dgm:pt>
    <dgm:pt modelId="{D44B82CE-C8C6-422F-A7C8-5570757CDFE8}" type="sibTrans" cxnId="{45E9AFC5-1583-4514-BBAF-981D9A58857D}">
      <dgm:prSet/>
      <dgm:spPr/>
      <dgm:t>
        <a:bodyPr/>
        <a:lstStyle/>
        <a:p>
          <a:endParaRPr lang="en-US"/>
        </a:p>
      </dgm:t>
    </dgm:pt>
    <dgm:pt modelId="{AC3E66AD-9431-4979-A4DD-2AA86D898F7F}" type="pres">
      <dgm:prSet presAssocID="{78D4C10A-79DD-4599-A4C3-53BABABC6B92}" presName="vert0" presStyleCnt="0">
        <dgm:presLayoutVars>
          <dgm:dir/>
          <dgm:animOne val="branch"/>
          <dgm:animLvl val="lvl"/>
        </dgm:presLayoutVars>
      </dgm:prSet>
      <dgm:spPr/>
    </dgm:pt>
    <dgm:pt modelId="{41B5C8FB-F62A-4345-8E3B-F3C1690F7351}" type="pres">
      <dgm:prSet presAssocID="{295DE55A-8B12-4968-A75B-E6537B88C9DA}" presName="thickLine" presStyleLbl="alignNode1" presStyleIdx="0" presStyleCnt="12"/>
      <dgm:spPr/>
    </dgm:pt>
    <dgm:pt modelId="{F3B98BA1-703C-4D69-842B-C4888FA8C525}" type="pres">
      <dgm:prSet presAssocID="{295DE55A-8B12-4968-A75B-E6537B88C9DA}" presName="horz1" presStyleCnt="0"/>
      <dgm:spPr/>
    </dgm:pt>
    <dgm:pt modelId="{12E5C2D5-49F5-4C52-839E-BD4836F64430}" type="pres">
      <dgm:prSet presAssocID="{295DE55A-8B12-4968-A75B-E6537B88C9DA}" presName="tx1" presStyleLbl="revTx" presStyleIdx="0" presStyleCnt="12"/>
      <dgm:spPr/>
    </dgm:pt>
    <dgm:pt modelId="{64A59620-C1A8-4254-9A73-47CB84B3411C}" type="pres">
      <dgm:prSet presAssocID="{295DE55A-8B12-4968-A75B-E6537B88C9DA}" presName="vert1" presStyleCnt="0"/>
      <dgm:spPr/>
    </dgm:pt>
    <dgm:pt modelId="{D110C9BE-B303-409D-AAF0-E3E19AB98800}" type="pres">
      <dgm:prSet presAssocID="{45C0BA03-7B27-4645-9127-9FF14F5E4CE6}" presName="thickLine" presStyleLbl="alignNode1" presStyleIdx="1" presStyleCnt="12"/>
      <dgm:spPr/>
    </dgm:pt>
    <dgm:pt modelId="{27D464B8-BFF8-4CDB-8001-41E0EA7E528B}" type="pres">
      <dgm:prSet presAssocID="{45C0BA03-7B27-4645-9127-9FF14F5E4CE6}" presName="horz1" presStyleCnt="0"/>
      <dgm:spPr/>
    </dgm:pt>
    <dgm:pt modelId="{280C09A1-AAE7-4679-84C5-8E6068C63000}" type="pres">
      <dgm:prSet presAssocID="{45C0BA03-7B27-4645-9127-9FF14F5E4CE6}" presName="tx1" presStyleLbl="revTx" presStyleIdx="1" presStyleCnt="12"/>
      <dgm:spPr/>
    </dgm:pt>
    <dgm:pt modelId="{6E2E019A-1D03-4A1F-981C-BCEF4C9AE01D}" type="pres">
      <dgm:prSet presAssocID="{45C0BA03-7B27-4645-9127-9FF14F5E4CE6}" presName="vert1" presStyleCnt="0"/>
      <dgm:spPr/>
    </dgm:pt>
    <dgm:pt modelId="{0F28A3E3-D3F2-4EB5-8BE7-10DDBC9588CA}" type="pres">
      <dgm:prSet presAssocID="{DEAB0602-6AE9-47BB-8928-0E1443C95FF9}" presName="thickLine" presStyleLbl="alignNode1" presStyleIdx="2" presStyleCnt="12"/>
      <dgm:spPr/>
    </dgm:pt>
    <dgm:pt modelId="{3577B7EF-E0DD-4AB6-B347-38BB294F4DD1}" type="pres">
      <dgm:prSet presAssocID="{DEAB0602-6AE9-47BB-8928-0E1443C95FF9}" presName="horz1" presStyleCnt="0"/>
      <dgm:spPr/>
    </dgm:pt>
    <dgm:pt modelId="{A7992A89-478B-4B26-8B0F-F2D4E0DAE878}" type="pres">
      <dgm:prSet presAssocID="{DEAB0602-6AE9-47BB-8928-0E1443C95FF9}" presName="tx1" presStyleLbl="revTx" presStyleIdx="2" presStyleCnt="12"/>
      <dgm:spPr/>
    </dgm:pt>
    <dgm:pt modelId="{5057FB74-B80B-407F-AC5C-B5BE3C3FEEAA}" type="pres">
      <dgm:prSet presAssocID="{DEAB0602-6AE9-47BB-8928-0E1443C95FF9}" presName="vert1" presStyleCnt="0"/>
      <dgm:spPr/>
    </dgm:pt>
    <dgm:pt modelId="{B2B6C4CE-913E-4D78-8979-332B2521AD33}" type="pres">
      <dgm:prSet presAssocID="{2CEAEE13-9EDE-4A59-AB28-B5D135B19220}" presName="thickLine" presStyleLbl="alignNode1" presStyleIdx="3" presStyleCnt="12"/>
      <dgm:spPr/>
    </dgm:pt>
    <dgm:pt modelId="{37555F6E-3855-48B3-A990-8EFA05103BED}" type="pres">
      <dgm:prSet presAssocID="{2CEAEE13-9EDE-4A59-AB28-B5D135B19220}" presName="horz1" presStyleCnt="0"/>
      <dgm:spPr/>
    </dgm:pt>
    <dgm:pt modelId="{83410F82-9F29-4C43-9C77-87FA2FE95C76}" type="pres">
      <dgm:prSet presAssocID="{2CEAEE13-9EDE-4A59-AB28-B5D135B19220}" presName="tx1" presStyleLbl="revTx" presStyleIdx="3" presStyleCnt="12"/>
      <dgm:spPr/>
    </dgm:pt>
    <dgm:pt modelId="{BF3B8966-161B-4996-949A-1A9233A880EE}" type="pres">
      <dgm:prSet presAssocID="{2CEAEE13-9EDE-4A59-AB28-B5D135B19220}" presName="vert1" presStyleCnt="0"/>
      <dgm:spPr/>
    </dgm:pt>
    <dgm:pt modelId="{F883F596-134F-4716-941D-A923E070CA10}" type="pres">
      <dgm:prSet presAssocID="{FD91557F-EB2B-4772-80E5-0DE18203D239}" presName="thickLine" presStyleLbl="alignNode1" presStyleIdx="4" presStyleCnt="12"/>
      <dgm:spPr/>
    </dgm:pt>
    <dgm:pt modelId="{38DE4C26-B96F-48D2-82AE-C12486070E74}" type="pres">
      <dgm:prSet presAssocID="{FD91557F-EB2B-4772-80E5-0DE18203D239}" presName="horz1" presStyleCnt="0"/>
      <dgm:spPr/>
    </dgm:pt>
    <dgm:pt modelId="{11D960E0-7DA3-4B63-B945-70EE0EC2D4AF}" type="pres">
      <dgm:prSet presAssocID="{FD91557F-EB2B-4772-80E5-0DE18203D239}" presName="tx1" presStyleLbl="revTx" presStyleIdx="4" presStyleCnt="12"/>
      <dgm:spPr/>
    </dgm:pt>
    <dgm:pt modelId="{DC0A43FE-7148-4045-A5C2-DE811ECED639}" type="pres">
      <dgm:prSet presAssocID="{FD91557F-EB2B-4772-80E5-0DE18203D239}" presName="vert1" presStyleCnt="0"/>
      <dgm:spPr/>
    </dgm:pt>
    <dgm:pt modelId="{D567E793-7DDF-47D2-926F-3ECB510E8907}" type="pres">
      <dgm:prSet presAssocID="{C00BDE18-7F7D-46F9-8717-4D0C1AE3617A}" presName="thickLine" presStyleLbl="alignNode1" presStyleIdx="5" presStyleCnt="12"/>
      <dgm:spPr/>
    </dgm:pt>
    <dgm:pt modelId="{9368ABB5-772C-484D-A46B-0D422460DE11}" type="pres">
      <dgm:prSet presAssocID="{C00BDE18-7F7D-46F9-8717-4D0C1AE3617A}" presName="horz1" presStyleCnt="0"/>
      <dgm:spPr/>
    </dgm:pt>
    <dgm:pt modelId="{C91A6A70-E2DB-401F-8311-13E85605ACF4}" type="pres">
      <dgm:prSet presAssocID="{C00BDE18-7F7D-46F9-8717-4D0C1AE3617A}" presName="tx1" presStyleLbl="revTx" presStyleIdx="5" presStyleCnt="12"/>
      <dgm:spPr/>
    </dgm:pt>
    <dgm:pt modelId="{88FF0852-012B-49D3-803E-E2A1D815096F}" type="pres">
      <dgm:prSet presAssocID="{C00BDE18-7F7D-46F9-8717-4D0C1AE3617A}" presName="vert1" presStyleCnt="0"/>
      <dgm:spPr/>
    </dgm:pt>
    <dgm:pt modelId="{53014EE8-6EC8-4948-AFE5-D55B838BA032}" type="pres">
      <dgm:prSet presAssocID="{5E6E6203-1BFA-4B8D-8B10-4D4CDB770C55}" presName="thickLine" presStyleLbl="alignNode1" presStyleIdx="6" presStyleCnt="12"/>
      <dgm:spPr/>
    </dgm:pt>
    <dgm:pt modelId="{B42E165C-E3DC-407C-A02D-A2FDED6316D5}" type="pres">
      <dgm:prSet presAssocID="{5E6E6203-1BFA-4B8D-8B10-4D4CDB770C55}" presName="horz1" presStyleCnt="0"/>
      <dgm:spPr/>
    </dgm:pt>
    <dgm:pt modelId="{2245B699-06D3-41A2-8132-6B9BF4BCA16C}" type="pres">
      <dgm:prSet presAssocID="{5E6E6203-1BFA-4B8D-8B10-4D4CDB770C55}" presName="tx1" presStyleLbl="revTx" presStyleIdx="6" presStyleCnt="12"/>
      <dgm:spPr/>
    </dgm:pt>
    <dgm:pt modelId="{201710DF-E62A-4956-A845-9071FFEC7FCE}" type="pres">
      <dgm:prSet presAssocID="{5E6E6203-1BFA-4B8D-8B10-4D4CDB770C55}" presName="vert1" presStyleCnt="0"/>
      <dgm:spPr/>
    </dgm:pt>
    <dgm:pt modelId="{E561E9DF-A096-491E-A18C-3582180F7D04}" type="pres">
      <dgm:prSet presAssocID="{CAF8E3DA-22C5-4BE9-A79B-25939A433DED}" presName="thickLine" presStyleLbl="alignNode1" presStyleIdx="7" presStyleCnt="12"/>
      <dgm:spPr/>
    </dgm:pt>
    <dgm:pt modelId="{5EEEBE2E-E312-495F-95C7-28BAFE7C6DBB}" type="pres">
      <dgm:prSet presAssocID="{CAF8E3DA-22C5-4BE9-A79B-25939A433DED}" presName="horz1" presStyleCnt="0"/>
      <dgm:spPr/>
    </dgm:pt>
    <dgm:pt modelId="{F67D8075-700A-4347-AD91-763453C528BF}" type="pres">
      <dgm:prSet presAssocID="{CAF8E3DA-22C5-4BE9-A79B-25939A433DED}" presName="tx1" presStyleLbl="revTx" presStyleIdx="7" presStyleCnt="12"/>
      <dgm:spPr/>
    </dgm:pt>
    <dgm:pt modelId="{27E6134C-B250-4C34-ABC9-5C30AC6E35C7}" type="pres">
      <dgm:prSet presAssocID="{CAF8E3DA-22C5-4BE9-A79B-25939A433DED}" presName="vert1" presStyleCnt="0"/>
      <dgm:spPr/>
    </dgm:pt>
    <dgm:pt modelId="{C70CEEEF-FB67-42C3-9E1A-E9DFED699DA4}" type="pres">
      <dgm:prSet presAssocID="{4F0814C6-54D2-45AE-A168-661437AF3409}" presName="thickLine" presStyleLbl="alignNode1" presStyleIdx="8" presStyleCnt="12"/>
      <dgm:spPr/>
    </dgm:pt>
    <dgm:pt modelId="{E3948857-6737-4B5B-82C7-E101D3FF6ED7}" type="pres">
      <dgm:prSet presAssocID="{4F0814C6-54D2-45AE-A168-661437AF3409}" presName="horz1" presStyleCnt="0"/>
      <dgm:spPr/>
    </dgm:pt>
    <dgm:pt modelId="{804DB17A-F169-4988-9059-3EBE55F91591}" type="pres">
      <dgm:prSet presAssocID="{4F0814C6-54D2-45AE-A168-661437AF3409}" presName="tx1" presStyleLbl="revTx" presStyleIdx="8" presStyleCnt="12"/>
      <dgm:spPr/>
    </dgm:pt>
    <dgm:pt modelId="{0EB84200-8631-4E7C-9521-56A54093320C}" type="pres">
      <dgm:prSet presAssocID="{4F0814C6-54D2-45AE-A168-661437AF3409}" presName="vert1" presStyleCnt="0"/>
      <dgm:spPr/>
    </dgm:pt>
    <dgm:pt modelId="{E53AC986-2CE0-4CC5-A66A-CC5C07475FEA}" type="pres">
      <dgm:prSet presAssocID="{B2C5C100-64AD-4A2A-987E-AFB6BCC21EBB}" presName="thickLine" presStyleLbl="alignNode1" presStyleIdx="9" presStyleCnt="12"/>
      <dgm:spPr/>
    </dgm:pt>
    <dgm:pt modelId="{A428F673-46FD-41FE-9E31-0FB3EBB8557D}" type="pres">
      <dgm:prSet presAssocID="{B2C5C100-64AD-4A2A-987E-AFB6BCC21EBB}" presName="horz1" presStyleCnt="0"/>
      <dgm:spPr/>
    </dgm:pt>
    <dgm:pt modelId="{3FB6532A-0C24-40A0-BA73-B7E3F5CC1EB9}" type="pres">
      <dgm:prSet presAssocID="{B2C5C100-64AD-4A2A-987E-AFB6BCC21EBB}" presName="tx1" presStyleLbl="revTx" presStyleIdx="9" presStyleCnt="12"/>
      <dgm:spPr/>
    </dgm:pt>
    <dgm:pt modelId="{30DC6DE7-8A01-4DAE-B1A6-58DAD1C0512F}" type="pres">
      <dgm:prSet presAssocID="{B2C5C100-64AD-4A2A-987E-AFB6BCC21EBB}" presName="vert1" presStyleCnt="0"/>
      <dgm:spPr/>
    </dgm:pt>
    <dgm:pt modelId="{A30DD280-685E-491E-AB2C-C2E2A3F56C85}" type="pres">
      <dgm:prSet presAssocID="{C13BCA6D-E861-4C73-A08C-AF8117FF93F8}" presName="thickLine" presStyleLbl="alignNode1" presStyleIdx="10" presStyleCnt="12"/>
      <dgm:spPr/>
    </dgm:pt>
    <dgm:pt modelId="{BD48E707-A61F-41E0-8ACD-B487047209A3}" type="pres">
      <dgm:prSet presAssocID="{C13BCA6D-E861-4C73-A08C-AF8117FF93F8}" presName="horz1" presStyleCnt="0"/>
      <dgm:spPr/>
    </dgm:pt>
    <dgm:pt modelId="{FA4BC19C-A519-41ED-9386-E4ACE838E776}" type="pres">
      <dgm:prSet presAssocID="{C13BCA6D-E861-4C73-A08C-AF8117FF93F8}" presName="tx1" presStyleLbl="revTx" presStyleIdx="10" presStyleCnt="12"/>
      <dgm:spPr/>
    </dgm:pt>
    <dgm:pt modelId="{B0DA271F-C453-4254-809A-2C210EBA16C8}" type="pres">
      <dgm:prSet presAssocID="{C13BCA6D-E861-4C73-A08C-AF8117FF93F8}" presName="vert1" presStyleCnt="0"/>
      <dgm:spPr/>
    </dgm:pt>
    <dgm:pt modelId="{AD645C63-03B5-4ADF-96E9-BD4BB4064AC5}" type="pres">
      <dgm:prSet presAssocID="{0F8F2D59-E7D4-4F59-98A7-14A4AEADD02B}" presName="thickLine" presStyleLbl="alignNode1" presStyleIdx="11" presStyleCnt="12"/>
      <dgm:spPr/>
    </dgm:pt>
    <dgm:pt modelId="{C058E3F3-38DE-4A41-BF73-4262DEEB95EE}" type="pres">
      <dgm:prSet presAssocID="{0F8F2D59-E7D4-4F59-98A7-14A4AEADD02B}" presName="horz1" presStyleCnt="0"/>
      <dgm:spPr/>
    </dgm:pt>
    <dgm:pt modelId="{E4C2069A-65CD-49A2-96ED-D720B8141825}" type="pres">
      <dgm:prSet presAssocID="{0F8F2D59-E7D4-4F59-98A7-14A4AEADD02B}" presName="tx1" presStyleLbl="revTx" presStyleIdx="11" presStyleCnt="12"/>
      <dgm:spPr/>
    </dgm:pt>
    <dgm:pt modelId="{C70128B8-F593-4ADE-AB3D-53786E3798CB}" type="pres">
      <dgm:prSet presAssocID="{0F8F2D59-E7D4-4F59-98A7-14A4AEADD02B}" presName="vert1" presStyleCnt="0"/>
      <dgm:spPr/>
    </dgm:pt>
  </dgm:ptLst>
  <dgm:cxnLst>
    <dgm:cxn modelId="{52462F00-8F8B-418D-98A1-C403D491BCC4}" type="presOf" srcId="{FD91557F-EB2B-4772-80E5-0DE18203D239}" destId="{11D960E0-7DA3-4B63-B945-70EE0EC2D4AF}" srcOrd="0" destOrd="0" presId="urn:microsoft.com/office/officeart/2008/layout/LinedList"/>
    <dgm:cxn modelId="{C78D5C01-02C4-4557-8D40-371C0237C807}" type="presOf" srcId="{295DE55A-8B12-4968-A75B-E6537B88C9DA}" destId="{12E5C2D5-49F5-4C52-839E-BD4836F64430}" srcOrd="0" destOrd="0" presId="urn:microsoft.com/office/officeart/2008/layout/LinedList"/>
    <dgm:cxn modelId="{E0E71E03-8683-43C5-9920-2F23CFB645EA}" type="presOf" srcId="{2CEAEE13-9EDE-4A59-AB28-B5D135B19220}" destId="{83410F82-9F29-4C43-9C77-87FA2FE95C76}" srcOrd="0" destOrd="0" presId="urn:microsoft.com/office/officeart/2008/layout/LinedList"/>
    <dgm:cxn modelId="{58A35B03-D4BE-466F-B48B-4BFD60B4B7B0}" type="presOf" srcId="{4F0814C6-54D2-45AE-A168-661437AF3409}" destId="{804DB17A-F169-4988-9059-3EBE55F91591}" srcOrd="0" destOrd="0" presId="urn:microsoft.com/office/officeart/2008/layout/LinedList"/>
    <dgm:cxn modelId="{18A96303-DD48-4DFF-9BFF-6CB9308B6166}" srcId="{78D4C10A-79DD-4599-A4C3-53BABABC6B92}" destId="{295DE55A-8B12-4968-A75B-E6537B88C9DA}" srcOrd="0" destOrd="0" parTransId="{6F646BD8-7FD7-4A45-B42C-8C0513C0A8AF}" sibTransId="{5DDE4DD5-1EC2-480F-96C4-52FC6A4FD8F9}"/>
    <dgm:cxn modelId="{04F59C03-373F-4A3E-A859-737DA16F762C}" srcId="{78D4C10A-79DD-4599-A4C3-53BABABC6B92}" destId="{0F8F2D59-E7D4-4F59-98A7-14A4AEADD02B}" srcOrd="11" destOrd="0" parTransId="{D481050E-2562-4663-83F7-BF26255997BD}" sibTransId="{5D5694F5-DE0A-47FA-B901-52AA9A680D51}"/>
    <dgm:cxn modelId="{70BFE20C-EEC9-48AE-AD10-A066514067E7}" srcId="{78D4C10A-79DD-4599-A4C3-53BABABC6B92}" destId="{DEAB0602-6AE9-47BB-8928-0E1443C95FF9}" srcOrd="2" destOrd="0" parTransId="{7F4C6760-0ECC-4C8E-91E8-EBCF1152053D}" sibTransId="{2D6B8EF5-D141-4CB2-9B98-A054EA56F631}"/>
    <dgm:cxn modelId="{9AD98622-C451-4EA5-A923-D1CAA55F20F5}" srcId="{78D4C10A-79DD-4599-A4C3-53BABABC6B92}" destId="{CAF8E3DA-22C5-4BE9-A79B-25939A433DED}" srcOrd="7" destOrd="0" parTransId="{CEE758D1-BF86-4733-B8D4-610947AA1158}" sibTransId="{45F6D075-A4F3-4CD7-A192-603D98E3357B}"/>
    <dgm:cxn modelId="{53E2242D-BA87-4335-9E55-83378FB7C6E0}" type="presOf" srcId="{45C0BA03-7B27-4645-9127-9FF14F5E4CE6}" destId="{280C09A1-AAE7-4679-84C5-8E6068C63000}" srcOrd="0" destOrd="0" presId="urn:microsoft.com/office/officeart/2008/layout/LinedList"/>
    <dgm:cxn modelId="{2A5EFC2F-8D19-4A97-83EE-E4D103C71B9E}" srcId="{78D4C10A-79DD-4599-A4C3-53BABABC6B92}" destId="{B2C5C100-64AD-4A2A-987E-AFB6BCC21EBB}" srcOrd="9" destOrd="0" parTransId="{809FE5BF-43CF-4762-8BDC-6AC1CFA985B6}" sibTransId="{EC97CCCA-BF15-4471-AEB1-1ED1DA4C2D43}"/>
    <dgm:cxn modelId="{5AB1A034-8602-44A9-A662-8809000A28C0}" srcId="{78D4C10A-79DD-4599-A4C3-53BABABC6B92}" destId="{45C0BA03-7B27-4645-9127-9FF14F5E4CE6}" srcOrd="1" destOrd="0" parTransId="{71B3F4FA-4C48-4C9D-9D3C-5A2734717FA9}" sibTransId="{96C5E601-75DB-4D97-B490-7F1932D74C53}"/>
    <dgm:cxn modelId="{A9F1063D-EA0E-40FA-88CA-EB746D2ADF05}" type="presOf" srcId="{78D4C10A-79DD-4599-A4C3-53BABABC6B92}" destId="{AC3E66AD-9431-4979-A4DD-2AA86D898F7F}" srcOrd="0" destOrd="0" presId="urn:microsoft.com/office/officeart/2008/layout/LinedList"/>
    <dgm:cxn modelId="{21CB1040-ED44-4F04-8937-A683AF2CF3AC}" type="presOf" srcId="{C13BCA6D-E861-4C73-A08C-AF8117FF93F8}" destId="{FA4BC19C-A519-41ED-9386-E4ACE838E776}" srcOrd="0" destOrd="0" presId="urn:microsoft.com/office/officeart/2008/layout/LinedList"/>
    <dgm:cxn modelId="{4BA6A662-CE6E-4BB3-834E-328110F085E8}" srcId="{78D4C10A-79DD-4599-A4C3-53BABABC6B92}" destId="{4F0814C6-54D2-45AE-A168-661437AF3409}" srcOrd="8" destOrd="0" parTransId="{1F17F032-E2D3-4A43-9177-0CE649678126}" sibTransId="{3A766F68-C738-4DF0-B4AE-4C791D396BB3}"/>
    <dgm:cxn modelId="{8812A843-62AB-4E6D-B75A-2EC47DC12293}" srcId="{78D4C10A-79DD-4599-A4C3-53BABABC6B92}" destId="{FD91557F-EB2B-4772-80E5-0DE18203D239}" srcOrd="4" destOrd="0" parTransId="{30608681-E4B4-4D76-8F5A-892F03BD4778}" sibTransId="{760C49D2-9864-412D-AAD3-DDACC05D2321}"/>
    <dgm:cxn modelId="{440CA869-ACA8-4C55-B89C-311E52DA1D53}" type="presOf" srcId="{0F8F2D59-E7D4-4F59-98A7-14A4AEADD02B}" destId="{E4C2069A-65CD-49A2-96ED-D720B8141825}" srcOrd="0" destOrd="0" presId="urn:microsoft.com/office/officeart/2008/layout/LinedList"/>
    <dgm:cxn modelId="{549DF075-970D-440C-875D-9FE061FD81FB}" type="presOf" srcId="{5E6E6203-1BFA-4B8D-8B10-4D4CDB770C55}" destId="{2245B699-06D3-41A2-8132-6B9BF4BCA16C}" srcOrd="0" destOrd="0" presId="urn:microsoft.com/office/officeart/2008/layout/LinedList"/>
    <dgm:cxn modelId="{A53E5D80-66B7-4410-9A23-AA832AF41D7B}" srcId="{78D4C10A-79DD-4599-A4C3-53BABABC6B92}" destId="{2CEAEE13-9EDE-4A59-AB28-B5D135B19220}" srcOrd="3" destOrd="0" parTransId="{BE0F9EE1-4A53-4295-92DD-41323984A97D}" sibTransId="{3664A110-D766-4C44-B5AE-B4ECBE717057}"/>
    <dgm:cxn modelId="{E79EA6A1-9CAE-4936-A4DA-A9604B4A46FE}" type="presOf" srcId="{C00BDE18-7F7D-46F9-8717-4D0C1AE3617A}" destId="{C91A6A70-E2DB-401F-8311-13E85605ACF4}" srcOrd="0" destOrd="0" presId="urn:microsoft.com/office/officeart/2008/layout/LinedList"/>
    <dgm:cxn modelId="{CF2B21AC-9A84-4138-90A9-C59157048747}" type="presOf" srcId="{B2C5C100-64AD-4A2A-987E-AFB6BCC21EBB}" destId="{3FB6532A-0C24-40A0-BA73-B7E3F5CC1EB9}" srcOrd="0" destOrd="0" presId="urn:microsoft.com/office/officeart/2008/layout/LinedList"/>
    <dgm:cxn modelId="{AB94EBC2-F97A-4880-9D01-EB2D751E193F}" type="presOf" srcId="{CAF8E3DA-22C5-4BE9-A79B-25939A433DED}" destId="{F67D8075-700A-4347-AD91-763453C528BF}" srcOrd="0" destOrd="0" presId="urn:microsoft.com/office/officeart/2008/layout/LinedList"/>
    <dgm:cxn modelId="{45E9AFC5-1583-4514-BBAF-981D9A58857D}" srcId="{78D4C10A-79DD-4599-A4C3-53BABABC6B92}" destId="{C00BDE18-7F7D-46F9-8717-4D0C1AE3617A}" srcOrd="5" destOrd="0" parTransId="{4AB680FB-B16A-4E3E-9E58-423AA8F76382}" sibTransId="{D44B82CE-C8C6-422F-A7C8-5570757CDFE8}"/>
    <dgm:cxn modelId="{0CF57BCD-FA7B-403D-8B92-61BC16C6A243}" srcId="{78D4C10A-79DD-4599-A4C3-53BABABC6B92}" destId="{5E6E6203-1BFA-4B8D-8B10-4D4CDB770C55}" srcOrd="6" destOrd="0" parTransId="{C091D399-5D91-4634-AC4D-639E761DEF43}" sibTransId="{EFB75093-630A-4A06-BEE5-4CA782E5E5E8}"/>
    <dgm:cxn modelId="{5C1766F4-2FEB-486D-8C45-30509412CCE3}" srcId="{78D4C10A-79DD-4599-A4C3-53BABABC6B92}" destId="{C13BCA6D-E861-4C73-A08C-AF8117FF93F8}" srcOrd="10" destOrd="0" parTransId="{5345F90D-8C89-47A4-BC70-8B0AB1D995BD}" sibTransId="{1AA15E8A-A16B-41C6-B490-9C9596E6D85B}"/>
    <dgm:cxn modelId="{2294FEFD-25B0-466A-808D-0A75ED6DD739}" type="presOf" srcId="{DEAB0602-6AE9-47BB-8928-0E1443C95FF9}" destId="{A7992A89-478B-4B26-8B0F-F2D4E0DAE878}" srcOrd="0" destOrd="0" presId="urn:microsoft.com/office/officeart/2008/layout/LinedList"/>
    <dgm:cxn modelId="{3CBCB082-D89E-42EB-AA9C-EC4027475ECE}" type="presParOf" srcId="{AC3E66AD-9431-4979-A4DD-2AA86D898F7F}" destId="{41B5C8FB-F62A-4345-8E3B-F3C1690F7351}" srcOrd="0" destOrd="0" presId="urn:microsoft.com/office/officeart/2008/layout/LinedList"/>
    <dgm:cxn modelId="{FEE9CE27-89C1-4D25-BB6F-374CCFEBAC0E}" type="presParOf" srcId="{AC3E66AD-9431-4979-A4DD-2AA86D898F7F}" destId="{F3B98BA1-703C-4D69-842B-C4888FA8C525}" srcOrd="1" destOrd="0" presId="urn:microsoft.com/office/officeart/2008/layout/LinedList"/>
    <dgm:cxn modelId="{4356568C-C0DA-4B13-A9BE-C93FD8F7F642}" type="presParOf" srcId="{F3B98BA1-703C-4D69-842B-C4888FA8C525}" destId="{12E5C2D5-49F5-4C52-839E-BD4836F64430}" srcOrd="0" destOrd="0" presId="urn:microsoft.com/office/officeart/2008/layout/LinedList"/>
    <dgm:cxn modelId="{1DE4B693-104E-47BF-ADDA-AADA60193CB9}" type="presParOf" srcId="{F3B98BA1-703C-4D69-842B-C4888FA8C525}" destId="{64A59620-C1A8-4254-9A73-47CB84B3411C}" srcOrd="1" destOrd="0" presId="urn:microsoft.com/office/officeart/2008/layout/LinedList"/>
    <dgm:cxn modelId="{0B81ED19-E457-42A1-92D4-8FE4413E8E45}" type="presParOf" srcId="{AC3E66AD-9431-4979-A4DD-2AA86D898F7F}" destId="{D110C9BE-B303-409D-AAF0-E3E19AB98800}" srcOrd="2" destOrd="0" presId="urn:microsoft.com/office/officeart/2008/layout/LinedList"/>
    <dgm:cxn modelId="{EC58FB53-6F9F-432B-ABD7-B09BFF363191}" type="presParOf" srcId="{AC3E66AD-9431-4979-A4DD-2AA86D898F7F}" destId="{27D464B8-BFF8-4CDB-8001-41E0EA7E528B}" srcOrd="3" destOrd="0" presId="urn:microsoft.com/office/officeart/2008/layout/LinedList"/>
    <dgm:cxn modelId="{06E4C9B1-DB95-4BB5-9351-A1E3BE69A85C}" type="presParOf" srcId="{27D464B8-BFF8-4CDB-8001-41E0EA7E528B}" destId="{280C09A1-AAE7-4679-84C5-8E6068C63000}" srcOrd="0" destOrd="0" presId="urn:microsoft.com/office/officeart/2008/layout/LinedList"/>
    <dgm:cxn modelId="{9CD7C949-3533-4480-911C-2F1912F06E92}" type="presParOf" srcId="{27D464B8-BFF8-4CDB-8001-41E0EA7E528B}" destId="{6E2E019A-1D03-4A1F-981C-BCEF4C9AE01D}" srcOrd="1" destOrd="0" presId="urn:microsoft.com/office/officeart/2008/layout/LinedList"/>
    <dgm:cxn modelId="{56905071-6DEA-469A-82FB-40F8195A0D37}" type="presParOf" srcId="{AC3E66AD-9431-4979-A4DD-2AA86D898F7F}" destId="{0F28A3E3-D3F2-4EB5-8BE7-10DDBC9588CA}" srcOrd="4" destOrd="0" presId="urn:microsoft.com/office/officeart/2008/layout/LinedList"/>
    <dgm:cxn modelId="{9E48AA62-ED85-4599-A666-908770773BAE}" type="presParOf" srcId="{AC3E66AD-9431-4979-A4DD-2AA86D898F7F}" destId="{3577B7EF-E0DD-4AB6-B347-38BB294F4DD1}" srcOrd="5" destOrd="0" presId="urn:microsoft.com/office/officeart/2008/layout/LinedList"/>
    <dgm:cxn modelId="{146B8AA2-8503-4F89-A810-E35D08D96346}" type="presParOf" srcId="{3577B7EF-E0DD-4AB6-B347-38BB294F4DD1}" destId="{A7992A89-478B-4B26-8B0F-F2D4E0DAE878}" srcOrd="0" destOrd="0" presId="urn:microsoft.com/office/officeart/2008/layout/LinedList"/>
    <dgm:cxn modelId="{57305706-6EF2-4AB5-98DE-8C2A9CD9C142}" type="presParOf" srcId="{3577B7EF-E0DD-4AB6-B347-38BB294F4DD1}" destId="{5057FB74-B80B-407F-AC5C-B5BE3C3FEEAA}" srcOrd="1" destOrd="0" presId="urn:microsoft.com/office/officeart/2008/layout/LinedList"/>
    <dgm:cxn modelId="{8DC6ADB2-6BD5-4AEC-8C99-05E6315AEBB4}" type="presParOf" srcId="{AC3E66AD-9431-4979-A4DD-2AA86D898F7F}" destId="{B2B6C4CE-913E-4D78-8979-332B2521AD33}" srcOrd="6" destOrd="0" presId="urn:microsoft.com/office/officeart/2008/layout/LinedList"/>
    <dgm:cxn modelId="{B7FF46A4-E8E8-4605-84AE-8E470D166431}" type="presParOf" srcId="{AC3E66AD-9431-4979-A4DD-2AA86D898F7F}" destId="{37555F6E-3855-48B3-A990-8EFA05103BED}" srcOrd="7" destOrd="0" presId="urn:microsoft.com/office/officeart/2008/layout/LinedList"/>
    <dgm:cxn modelId="{2228A239-0D5F-4625-8C99-272E00EB8BC5}" type="presParOf" srcId="{37555F6E-3855-48B3-A990-8EFA05103BED}" destId="{83410F82-9F29-4C43-9C77-87FA2FE95C76}" srcOrd="0" destOrd="0" presId="urn:microsoft.com/office/officeart/2008/layout/LinedList"/>
    <dgm:cxn modelId="{133EC764-1A8C-420A-AA3E-405D4BEE2B60}" type="presParOf" srcId="{37555F6E-3855-48B3-A990-8EFA05103BED}" destId="{BF3B8966-161B-4996-949A-1A9233A880EE}" srcOrd="1" destOrd="0" presId="urn:microsoft.com/office/officeart/2008/layout/LinedList"/>
    <dgm:cxn modelId="{BE84A2B4-8DBA-46F7-A90A-1DB3A8A3EA4C}" type="presParOf" srcId="{AC3E66AD-9431-4979-A4DD-2AA86D898F7F}" destId="{F883F596-134F-4716-941D-A923E070CA10}" srcOrd="8" destOrd="0" presId="urn:microsoft.com/office/officeart/2008/layout/LinedList"/>
    <dgm:cxn modelId="{3099F117-9E4C-4B9D-83C3-8D3AF8AC49EB}" type="presParOf" srcId="{AC3E66AD-9431-4979-A4DD-2AA86D898F7F}" destId="{38DE4C26-B96F-48D2-82AE-C12486070E74}" srcOrd="9" destOrd="0" presId="urn:microsoft.com/office/officeart/2008/layout/LinedList"/>
    <dgm:cxn modelId="{60315537-A625-45F2-900A-D5DD799B4B52}" type="presParOf" srcId="{38DE4C26-B96F-48D2-82AE-C12486070E74}" destId="{11D960E0-7DA3-4B63-B945-70EE0EC2D4AF}" srcOrd="0" destOrd="0" presId="urn:microsoft.com/office/officeart/2008/layout/LinedList"/>
    <dgm:cxn modelId="{5D79FC89-AFD8-4D42-A6B4-E62291D76A7C}" type="presParOf" srcId="{38DE4C26-B96F-48D2-82AE-C12486070E74}" destId="{DC0A43FE-7148-4045-A5C2-DE811ECED639}" srcOrd="1" destOrd="0" presId="urn:microsoft.com/office/officeart/2008/layout/LinedList"/>
    <dgm:cxn modelId="{B52E9B29-FA30-455A-A11C-5E526A7239E6}" type="presParOf" srcId="{AC3E66AD-9431-4979-A4DD-2AA86D898F7F}" destId="{D567E793-7DDF-47D2-926F-3ECB510E8907}" srcOrd="10" destOrd="0" presId="urn:microsoft.com/office/officeart/2008/layout/LinedList"/>
    <dgm:cxn modelId="{BA9EAEEF-F925-43AC-9D7C-BA16E496BCE6}" type="presParOf" srcId="{AC3E66AD-9431-4979-A4DD-2AA86D898F7F}" destId="{9368ABB5-772C-484D-A46B-0D422460DE11}" srcOrd="11" destOrd="0" presId="urn:microsoft.com/office/officeart/2008/layout/LinedList"/>
    <dgm:cxn modelId="{75235FC1-B900-42AA-8C81-69E667678840}" type="presParOf" srcId="{9368ABB5-772C-484D-A46B-0D422460DE11}" destId="{C91A6A70-E2DB-401F-8311-13E85605ACF4}" srcOrd="0" destOrd="0" presId="urn:microsoft.com/office/officeart/2008/layout/LinedList"/>
    <dgm:cxn modelId="{CAFCB13E-1DF2-47D4-BF9B-7BBA5C908DB4}" type="presParOf" srcId="{9368ABB5-772C-484D-A46B-0D422460DE11}" destId="{88FF0852-012B-49D3-803E-E2A1D815096F}" srcOrd="1" destOrd="0" presId="urn:microsoft.com/office/officeart/2008/layout/LinedList"/>
    <dgm:cxn modelId="{A0F2D89C-CCBA-48BF-9284-DFEF26A7BECE}" type="presParOf" srcId="{AC3E66AD-9431-4979-A4DD-2AA86D898F7F}" destId="{53014EE8-6EC8-4948-AFE5-D55B838BA032}" srcOrd="12" destOrd="0" presId="urn:microsoft.com/office/officeart/2008/layout/LinedList"/>
    <dgm:cxn modelId="{6DBD1AE9-6CE3-4F90-9DF1-2B81CC5EB40B}" type="presParOf" srcId="{AC3E66AD-9431-4979-A4DD-2AA86D898F7F}" destId="{B42E165C-E3DC-407C-A02D-A2FDED6316D5}" srcOrd="13" destOrd="0" presId="urn:microsoft.com/office/officeart/2008/layout/LinedList"/>
    <dgm:cxn modelId="{23701C14-DFC4-435F-87A1-AEE48851B4DC}" type="presParOf" srcId="{B42E165C-E3DC-407C-A02D-A2FDED6316D5}" destId="{2245B699-06D3-41A2-8132-6B9BF4BCA16C}" srcOrd="0" destOrd="0" presId="urn:microsoft.com/office/officeart/2008/layout/LinedList"/>
    <dgm:cxn modelId="{E3DF82CF-B545-4368-B01A-46E17BCD5969}" type="presParOf" srcId="{B42E165C-E3DC-407C-A02D-A2FDED6316D5}" destId="{201710DF-E62A-4956-A845-9071FFEC7FCE}" srcOrd="1" destOrd="0" presId="urn:microsoft.com/office/officeart/2008/layout/LinedList"/>
    <dgm:cxn modelId="{2CC7E897-06D9-4C13-B78B-D35771DE9479}" type="presParOf" srcId="{AC3E66AD-9431-4979-A4DD-2AA86D898F7F}" destId="{E561E9DF-A096-491E-A18C-3582180F7D04}" srcOrd="14" destOrd="0" presId="urn:microsoft.com/office/officeart/2008/layout/LinedList"/>
    <dgm:cxn modelId="{0D021F24-4325-442F-88A9-733E9237306F}" type="presParOf" srcId="{AC3E66AD-9431-4979-A4DD-2AA86D898F7F}" destId="{5EEEBE2E-E312-495F-95C7-28BAFE7C6DBB}" srcOrd="15" destOrd="0" presId="urn:microsoft.com/office/officeart/2008/layout/LinedList"/>
    <dgm:cxn modelId="{1A2311E8-300E-4E10-8620-6773410DC4D2}" type="presParOf" srcId="{5EEEBE2E-E312-495F-95C7-28BAFE7C6DBB}" destId="{F67D8075-700A-4347-AD91-763453C528BF}" srcOrd="0" destOrd="0" presId="urn:microsoft.com/office/officeart/2008/layout/LinedList"/>
    <dgm:cxn modelId="{AA081A1D-556F-4F55-B0A9-6B5A16C16DCD}" type="presParOf" srcId="{5EEEBE2E-E312-495F-95C7-28BAFE7C6DBB}" destId="{27E6134C-B250-4C34-ABC9-5C30AC6E35C7}" srcOrd="1" destOrd="0" presId="urn:microsoft.com/office/officeart/2008/layout/LinedList"/>
    <dgm:cxn modelId="{ECCCC070-FCCA-41B6-B624-99C412B3744E}" type="presParOf" srcId="{AC3E66AD-9431-4979-A4DD-2AA86D898F7F}" destId="{C70CEEEF-FB67-42C3-9E1A-E9DFED699DA4}" srcOrd="16" destOrd="0" presId="urn:microsoft.com/office/officeart/2008/layout/LinedList"/>
    <dgm:cxn modelId="{667EB948-4438-430E-A513-6CB87579E3BA}" type="presParOf" srcId="{AC3E66AD-9431-4979-A4DD-2AA86D898F7F}" destId="{E3948857-6737-4B5B-82C7-E101D3FF6ED7}" srcOrd="17" destOrd="0" presId="urn:microsoft.com/office/officeart/2008/layout/LinedList"/>
    <dgm:cxn modelId="{224BE462-842E-45E6-861A-7EEDE584FC98}" type="presParOf" srcId="{E3948857-6737-4B5B-82C7-E101D3FF6ED7}" destId="{804DB17A-F169-4988-9059-3EBE55F91591}" srcOrd="0" destOrd="0" presId="urn:microsoft.com/office/officeart/2008/layout/LinedList"/>
    <dgm:cxn modelId="{2303102D-D7BE-40AD-9FB0-170576C6179D}" type="presParOf" srcId="{E3948857-6737-4B5B-82C7-E101D3FF6ED7}" destId="{0EB84200-8631-4E7C-9521-56A54093320C}" srcOrd="1" destOrd="0" presId="urn:microsoft.com/office/officeart/2008/layout/LinedList"/>
    <dgm:cxn modelId="{ECF0FB26-E5B4-4ADC-B4D5-8406E1CBB6BF}" type="presParOf" srcId="{AC3E66AD-9431-4979-A4DD-2AA86D898F7F}" destId="{E53AC986-2CE0-4CC5-A66A-CC5C07475FEA}" srcOrd="18" destOrd="0" presId="urn:microsoft.com/office/officeart/2008/layout/LinedList"/>
    <dgm:cxn modelId="{01917BDC-39F1-4709-96FF-38D2DA348EBF}" type="presParOf" srcId="{AC3E66AD-9431-4979-A4DD-2AA86D898F7F}" destId="{A428F673-46FD-41FE-9E31-0FB3EBB8557D}" srcOrd="19" destOrd="0" presId="urn:microsoft.com/office/officeart/2008/layout/LinedList"/>
    <dgm:cxn modelId="{25E5CD70-2D3A-4164-AA30-70E5F639945A}" type="presParOf" srcId="{A428F673-46FD-41FE-9E31-0FB3EBB8557D}" destId="{3FB6532A-0C24-40A0-BA73-B7E3F5CC1EB9}" srcOrd="0" destOrd="0" presId="urn:microsoft.com/office/officeart/2008/layout/LinedList"/>
    <dgm:cxn modelId="{9E4DF752-3393-4E35-90EB-DD6B1EB8DDDC}" type="presParOf" srcId="{A428F673-46FD-41FE-9E31-0FB3EBB8557D}" destId="{30DC6DE7-8A01-4DAE-B1A6-58DAD1C0512F}" srcOrd="1" destOrd="0" presId="urn:microsoft.com/office/officeart/2008/layout/LinedList"/>
    <dgm:cxn modelId="{CF679DB9-891E-43A0-B1AB-25D9A5C27651}" type="presParOf" srcId="{AC3E66AD-9431-4979-A4DD-2AA86D898F7F}" destId="{A30DD280-685E-491E-AB2C-C2E2A3F56C85}" srcOrd="20" destOrd="0" presId="urn:microsoft.com/office/officeart/2008/layout/LinedList"/>
    <dgm:cxn modelId="{6899C8D0-95B2-42FE-AF3D-2F76C4E5E56F}" type="presParOf" srcId="{AC3E66AD-9431-4979-A4DD-2AA86D898F7F}" destId="{BD48E707-A61F-41E0-8ACD-B487047209A3}" srcOrd="21" destOrd="0" presId="urn:microsoft.com/office/officeart/2008/layout/LinedList"/>
    <dgm:cxn modelId="{0E5CDEDA-536E-4068-B0F0-CA21C1CCE15D}" type="presParOf" srcId="{BD48E707-A61F-41E0-8ACD-B487047209A3}" destId="{FA4BC19C-A519-41ED-9386-E4ACE838E776}" srcOrd="0" destOrd="0" presId="urn:microsoft.com/office/officeart/2008/layout/LinedList"/>
    <dgm:cxn modelId="{A6731A59-581D-4C60-BD73-0FAE34200B7E}" type="presParOf" srcId="{BD48E707-A61F-41E0-8ACD-B487047209A3}" destId="{B0DA271F-C453-4254-809A-2C210EBA16C8}" srcOrd="1" destOrd="0" presId="urn:microsoft.com/office/officeart/2008/layout/LinedList"/>
    <dgm:cxn modelId="{6272D7A3-96B2-4D54-901E-A20E2471B2A0}" type="presParOf" srcId="{AC3E66AD-9431-4979-A4DD-2AA86D898F7F}" destId="{AD645C63-03B5-4ADF-96E9-BD4BB4064AC5}" srcOrd="22" destOrd="0" presId="urn:microsoft.com/office/officeart/2008/layout/LinedList"/>
    <dgm:cxn modelId="{D0C62DE3-C840-42C2-ADBE-94A6EF8343EC}" type="presParOf" srcId="{AC3E66AD-9431-4979-A4DD-2AA86D898F7F}" destId="{C058E3F3-38DE-4A41-BF73-4262DEEB95EE}" srcOrd="23" destOrd="0" presId="urn:microsoft.com/office/officeart/2008/layout/LinedList"/>
    <dgm:cxn modelId="{0FFE3150-4A5B-4441-B382-DB6F815D8BB4}" type="presParOf" srcId="{C058E3F3-38DE-4A41-BF73-4262DEEB95EE}" destId="{E4C2069A-65CD-49A2-96ED-D720B8141825}" srcOrd="0" destOrd="0" presId="urn:microsoft.com/office/officeart/2008/layout/LinedList"/>
    <dgm:cxn modelId="{EC0C8FF8-8A05-439B-8826-73C3BBB469BF}" type="presParOf" srcId="{C058E3F3-38DE-4A41-BF73-4262DEEB95EE}" destId="{C70128B8-F593-4ADE-AB3D-53786E3798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5C8FB-F62A-4345-8E3B-F3C1690F7351}">
      <dsp:nvSpPr>
        <dsp:cNvPr id="0" name=""/>
        <dsp:cNvSpPr/>
      </dsp:nvSpPr>
      <dsp:spPr>
        <a:xfrm>
          <a:off x="0" y="232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5C2D5-49F5-4C52-839E-BD4836F64430}">
      <dsp:nvSpPr>
        <dsp:cNvPr id="0" name=""/>
        <dsp:cNvSpPr/>
      </dsp:nvSpPr>
      <dsp:spPr>
        <a:xfrm>
          <a:off x="0" y="232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0" y="2327"/>
        <a:ext cx="10515600" cy="396883"/>
      </dsp:txXfrm>
    </dsp:sp>
    <dsp:sp modelId="{D110C9BE-B303-409D-AAF0-E3E19AB98800}">
      <dsp:nvSpPr>
        <dsp:cNvPr id="0" name=""/>
        <dsp:cNvSpPr/>
      </dsp:nvSpPr>
      <dsp:spPr>
        <a:xfrm>
          <a:off x="0" y="399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C09A1-AAE7-4679-84C5-8E6068C63000}">
      <dsp:nvSpPr>
        <dsp:cNvPr id="0" name=""/>
        <dsp:cNvSpPr/>
      </dsp:nvSpPr>
      <dsp:spPr>
        <a:xfrm>
          <a:off x="0" y="39921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Statement</a:t>
          </a:r>
        </a:p>
      </dsp:txBody>
      <dsp:txXfrm>
        <a:off x="0" y="399211"/>
        <a:ext cx="10515600" cy="396883"/>
      </dsp:txXfrm>
    </dsp:sp>
    <dsp:sp modelId="{0F28A3E3-D3F2-4EB5-8BE7-10DDBC9588CA}">
      <dsp:nvSpPr>
        <dsp:cNvPr id="0" name=""/>
        <dsp:cNvSpPr/>
      </dsp:nvSpPr>
      <dsp:spPr>
        <a:xfrm>
          <a:off x="0" y="79609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92A89-478B-4B26-8B0F-F2D4E0DAE878}">
      <dsp:nvSpPr>
        <dsp:cNvPr id="0" name=""/>
        <dsp:cNvSpPr/>
      </dsp:nvSpPr>
      <dsp:spPr>
        <a:xfrm>
          <a:off x="0" y="796095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Objectives</a:t>
          </a:r>
        </a:p>
      </dsp:txBody>
      <dsp:txXfrm>
        <a:off x="0" y="796095"/>
        <a:ext cx="10515600" cy="396883"/>
      </dsp:txXfrm>
    </dsp:sp>
    <dsp:sp modelId="{B2B6C4CE-913E-4D78-8979-332B2521AD33}">
      <dsp:nvSpPr>
        <dsp:cNvPr id="0" name=""/>
        <dsp:cNvSpPr/>
      </dsp:nvSpPr>
      <dsp:spPr>
        <a:xfrm>
          <a:off x="0" y="119297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10F82-9F29-4C43-9C77-87FA2FE95C76}">
      <dsp:nvSpPr>
        <dsp:cNvPr id="0" name=""/>
        <dsp:cNvSpPr/>
      </dsp:nvSpPr>
      <dsp:spPr>
        <a:xfrm>
          <a:off x="0" y="1192979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Literature Review</a:t>
          </a:r>
        </a:p>
      </dsp:txBody>
      <dsp:txXfrm>
        <a:off x="0" y="1192979"/>
        <a:ext cx="10515600" cy="396883"/>
      </dsp:txXfrm>
    </dsp:sp>
    <dsp:sp modelId="{F883F596-134F-4716-941D-A923E070CA10}">
      <dsp:nvSpPr>
        <dsp:cNvPr id="0" name=""/>
        <dsp:cNvSpPr/>
      </dsp:nvSpPr>
      <dsp:spPr>
        <a:xfrm>
          <a:off x="0" y="158986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960E0-7DA3-4B63-B945-70EE0EC2D4AF}">
      <dsp:nvSpPr>
        <dsp:cNvPr id="0" name=""/>
        <dsp:cNvSpPr/>
      </dsp:nvSpPr>
      <dsp:spPr>
        <a:xfrm>
          <a:off x="0" y="1589863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Dataset </a:t>
          </a:r>
        </a:p>
      </dsp:txBody>
      <dsp:txXfrm>
        <a:off x="0" y="1589863"/>
        <a:ext cx="10515600" cy="396883"/>
      </dsp:txXfrm>
    </dsp:sp>
    <dsp:sp modelId="{D567E793-7DDF-47D2-926F-3ECB510E8907}">
      <dsp:nvSpPr>
        <dsp:cNvPr id="0" name=""/>
        <dsp:cNvSpPr/>
      </dsp:nvSpPr>
      <dsp:spPr>
        <a:xfrm>
          <a:off x="0" y="198674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A6A70-E2DB-401F-8311-13E85605ACF4}">
      <dsp:nvSpPr>
        <dsp:cNvPr id="0" name=""/>
        <dsp:cNvSpPr/>
      </dsp:nvSpPr>
      <dsp:spPr>
        <a:xfrm>
          <a:off x="0" y="198674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Requirements</a:t>
          </a:r>
        </a:p>
      </dsp:txBody>
      <dsp:txXfrm>
        <a:off x="0" y="1986747"/>
        <a:ext cx="10515600" cy="396883"/>
      </dsp:txXfrm>
    </dsp:sp>
    <dsp:sp modelId="{53014EE8-6EC8-4948-AFE5-D55B838BA032}">
      <dsp:nvSpPr>
        <dsp:cNvPr id="0" name=""/>
        <dsp:cNvSpPr/>
      </dsp:nvSpPr>
      <dsp:spPr>
        <a:xfrm>
          <a:off x="0" y="23836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5B699-06D3-41A2-8132-6B9BF4BCA16C}">
      <dsp:nvSpPr>
        <dsp:cNvPr id="0" name=""/>
        <dsp:cNvSpPr/>
      </dsp:nvSpPr>
      <dsp:spPr>
        <a:xfrm>
          <a:off x="0" y="238363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Methodology</a:t>
          </a:r>
        </a:p>
      </dsp:txBody>
      <dsp:txXfrm>
        <a:off x="0" y="2383631"/>
        <a:ext cx="10515600" cy="396883"/>
      </dsp:txXfrm>
    </dsp:sp>
    <dsp:sp modelId="{E561E9DF-A096-491E-A18C-3582180F7D04}">
      <dsp:nvSpPr>
        <dsp:cNvPr id="0" name=""/>
        <dsp:cNvSpPr/>
      </dsp:nvSpPr>
      <dsp:spPr>
        <a:xfrm>
          <a:off x="0" y="278051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D8075-700A-4347-AD91-763453C528BF}">
      <dsp:nvSpPr>
        <dsp:cNvPr id="0" name=""/>
        <dsp:cNvSpPr/>
      </dsp:nvSpPr>
      <dsp:spPr>
        <a:xfrm>
          <a:off x="0" y="2780515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Selection and Training</a:t>
          </a:r>
        </a:p>
      </dsp:txBody>
      <dsp:txXfrm>
        <a:off x="0" y="2780515"/>
        <a:ext cx="10515600" cy="396883"/>
      </dsp:txXfrm>
    </dsp:sp>
    <dsp:sp modelId="{C70CEEEF-FB67-42C3-9E1A-E9DFED699DA4}">
      <dsp:nvSpPr>
        <dsp:cNvPr id="0" name=""/>
        <dsp:cNvSpPr/>
      </dsp:nvSpPr>
      <dsp:spPr>
        <a:xfrm>
          <a:off x="0" y="31773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DB17A-F169-4988-9059-3EBE55F91591}">
      <dsp:nvSpPr>
        <dsp:cNvPr id="0" name=""/>
        <dsp:cNvSpPr/>
      </dsp:nvSpPr>
      <dsp:spPr>
        <a:xfrm>
          <a:off x="0" y="3177399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Evaluation and Results</a:t>
          </a:r>
        </a:p>
      </dsp:txBody>
      <dsp:txXfrm>
        <a:off x="0" y="3177399"/>
        <a:ext cx="10515600" cy="396883"/>
      </dsp:txXfrm>
    </dsp:sp>
    <dsp:sp modelId="{E53AC986-2CE0-4CC5-A66A-CC5C07475FEA}">
      <dsp:nvSpPr>
        <dsp:cNvPr id="0" name=""/>
        <dsp:cNvSpPr/>
      </dsp:nvSpPr>
      <dsp:spPr>
        <a:xfrm>
          <a:off x="0" y="35742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6532A-0C24-40A0-BA73-B7E3F5CC1EB9}">
      <dsp:nvSpPr>
        <dsp:cNvPr id="0" name=""/>
        <dsp:cNvSpPr/>
      </dsp:nvSpPr>
      <dsp:spPr>
        <a:xfrm>
          <a:off x="0" y="3574283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Visualization</a:t>
          </a:r>
        </a:p>
      </dsp:txBody>
      <dsp:txXfrm>
        <a:off x="0" y="3574283"/>
        <a:ext cx="10515600" cy="396883"/>
      </dsp:txXfrm>
    </dsp:sp>
    <dsp:sp modelId="{A30DD280-685E-491E-AB2C-C2E2A3F56C85}">
      <dsp:nvSpPr>
        <dsp:cNvPr id="0" name=""/>
        <dsp:cNvSpPr/>
      </dsp:nvSpPr>
      <dsp:spPr>
        <a:xfrm>
          <a:off x="0" y="39711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BC19C-A519-41ED-9386-E4ACE838E776}">
      <dsp:nvSpPr>
        <dsp:cNvPr id="0" name=""/>
        <dsp:cNvSpPr/>
      </dsp:nvSpPr>
      <dsp:spPr>
        <a:xfrm>
          <a:off x="0" y="3971167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Challenges</a:t>
          </a:r>
          <a:endParaRPr lang="en-US" sz="1800" kern="1200" dirty="0"/>
        </a:p>
      </dsp:txBody>
      <dsp:txXfrm>
        <a:off x="0" y="3971167"/>
        <a:ext cx="10515600" cy="396883"/>
      </dsp:txXfrm>
    </dsp:sp>
    <dsp:sp modelId="{AD645C63-03B5-4ADF-96E9-BD4BB4064AC5}">
      <dsp:nvSpPr>
        <dsp:cNvPr id="0" name=""/>
        <dsp:cNvSpPr/>
      </dsp:nvSpPr>
      <dsp:spPr>
        <a:xfrm>
          <a:off x="0" y="43680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069A-65CD-49A2-96ED-D720B8141825}">
      <dsp:nvSpPr>
        <dsp:cNvPr id="0" name=""/>
        <dsp:cNvSpPr/>
      </dsp:nvSpPr>
      <dsp:spPr>
        <a:xfrm>
          <a:off x="0" y="4368051"/>
          <a:ext cx="10515600" cy="39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 and Future Enhancements</a:t>
          </a:r>
        </a:p>
      </dsp:txBody>
      <dsp:txXfrm>
        <a:off x="0" y="4368051"/>
        <a:ext cx="10515600" cy="396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37866-3B00-4D84-8D44-BB19BED437A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ECD7D-AAC6-4CE6-A9B8-AFF74981B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0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ECD7D-AAC6-4CE6-A9B8-AFF74981B1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ECD7D-AAC6-4CE6-A9B8-AFF74981B1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628-0A3E-E78C-50D9-881D37F9D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9C356-FD29-B082-1EE6-75F475D11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52F7F-B558-E590-30DA-9E605230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8D9B-8ED2-1D8D-CFD0-3DCB47C3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91FCB-7D93-EE39-76D4-EB8BFD22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51CB-EF20-B3E2-CDCD-3209CDFF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BC842-7F08-8D4B-E1D8-28C62A82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19AF-5CFF-2F40-5959-CBFD1145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D63F7-F6FD-B45A-5CBC-BC9B58A6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D382-5560-47E5-BF85-618C6B01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37714-D1B9-51EF-3564-2C8E5F96C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D0F9F-4A0F-DBB8-CA10-4E2D70E64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5B4B-D335-1785-92F0-9005F1D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D7C8D-FF7D-85BA-8FBC-2AFB8F05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E46FF-E075-E239-984D-43ADCFB7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DA0B-38C4-EBC6-89A5-A6EDB855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8BF3-61EB-8CBB-BF44-AA8703BD2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6D5C-5A00-A49D-6E32-C74711A0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1ADF1-3934-9BD3-B954-9E2B5694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6AA1-99EC-3964-DB0B-C9ECD8E2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9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C008-2F27-E129-0824-43B1CA95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A1C00-092A-F0D7-23E9-298DFC832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6F09A-9B6D-D356-9AAB-07FA3585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E410A-CF82-B5F5-167C-A202EF54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44BB4-54BC-2419-FA80-1C0EEFF9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84C4-9702-A18E-E748-4E442829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ABDC-4A11-7914-8D39-5CEF1D0E5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E1CFF-52EA-F284-FA2F-A93C91B05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559EB-959C-1C3A-7F99-4CAF3E8F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EEAD-2AA4-3AB4-2ABC-F27485B0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9E5C-F82A-2D45-CE41-6A77E3F7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2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D55C-D00A-3B42-7C5C-FDDD6669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D607B-2DB5-7532-BAF7-7221AC74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5E5CF-E105-31E9-B2B1-BDBADEC7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D651E-D817-2FA2-8CD4-C6D14796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47AC6-24A4-2A95-1103-00482F601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AA4E3-BF49-B437-B4BC-776221EC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286C9-C93F-5137-FF1E-D4432075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5CC4F-E1ED-E8CA-EBCC-EE7E6182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B848-8BCF-5CE9-9464-EA25BDE8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9F811-1356-8DF9-3336-C6874CE1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454B2-E563-942E-15FB-B2A13032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823E8-0A03-7B6B-0C35-1FE73BB3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3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9E234-2CD7-096E-018A-945E007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F0A7C-515E-A7A2-3F23-DD962D90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52ACD-F329-9C26-B30E-BF9D5C70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6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22B9-20A3-0203-3298-5D2B5416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A9F70-7833-4A80-B60A-EE1C7F07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D1CF4-ED0F-5DDC-4A06-ED9FCEB04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0BE41-BEF5-4054-2DD2-24B5BBE2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71B63-D600-2290-3E77-CEBBB6D1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1F64F-2509-E923-CFE3-9BE98AE8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2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3DE-65B6-5CA3-1CC4-B82C1EAF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0645F-F666-B530-695F-4D7EE4DBB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7D259-2723-0B9F-A490-42714E6F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1468C-BFA2-52DE-3BF5-72C124EB5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AD5DD-9028-9D4A-BFD8-3DDD63B9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4C1CE-D9F7-89D7-53CE-DCB2E1D7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264F5-C74D-A0C7-CDA6-60895E1C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16CD2-F31B-F9F5-B798-604C71A35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102B-7FF2-F5BF-1396-093D48EEE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84320-C654-485B-8335-36682E554DE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9C97E-E474-02CD-A027-32FEC7220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B181-4B33-DBC3-7FC5-05444E06B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05C70-9939-4724-BC7E-033C5350D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zayats/DeepFish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zayats/DeepFis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514" y="1752294"/>
            <a:ext cx="8577943" cy="109728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Study on Deep-Sea Fish Detection Using Convolutional Neural Networks (CNNs)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371" y="4711805"/>
            <a:ext cx="3869079" cy="1656338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+mj-lt"/>
              </a:rPr>
              <a:t>By:</a:t>
            </a:r>
          </a:p>
          <a:p>
            <a:pPr algn="l"/>
            <a:r>
              <a:rPr lang="en-US" sz="1800" dirty="0">
                <a:latin typeface="+mj-lt"/>
              </a:rPr>
              <a:t>Poojitha Priyadarshini Madari</a:t>
            </a:r>
          </a:p>
          <a:p>
            <a:pPr algn="l"/>
            <a:r>
              <a:rPr lang="en-US" sz="1800" dirty="0">
                <a:latin typeface="+mj-lt"/>
              </a:rPr>
              <a:t>April 09 2025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ECE17-3818-B740-62C0-54BDCC15B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861" y="219423"/>
            <a:ext cx="6386969" cy="153287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7BBEB-4781-0773-BC16-98F01C0CB016}"/>
              </a:ext>
            </a:extLst>
          </p:cNvPr>
          <p:cNvSpPr txBox="1"/>
          <p:nvPr/>
        </p:nvSpPr>
        <p:spPr>
          <a:xfrm>
            <a:off x="2803070" y="3104977"/>
            <a:ext cx="630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CSC-695 Directed Study</a:t>
            </a:r>
          </a:p>
          <a:p>
            <a:pPr algn="ctr"/>
            <a:r>
              <a:rPr lang="en-US" sz="2000" dirty="0"/>
              <a:t>Under the Guidance of</a:t>
            </a:r>
          </a:p>
          <a:p>
            <a:pPr algn="ctr"/>
            <a:r>
              <a:rPr lang="en-US" sz="2000" dirty="0"/>
              <a:t>Dr. Joe Zhang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5ADE4-BEBB-1CAE-7425-8866B166AE14}"/>
              </a:ext>
            </a:extLst>
          </p:cNvPr>
          <p:cNvSpPr txBox="1"/>
          <p:nvPr/>
        </p:nvSpPr>
        <p:spPr>
          <a:xfrm>
            <a:off x="631371" y="305191"/>
            <a:ext cx="248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- 4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12A1-5E99-1CE6-77FB-09E6CE44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3A416-966A-2D16-8D22-A76B83CA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96" y="924304"/>
            <a:ext cx="6611273" cy="3962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65E69-FC28-BBD8-D365-477D002D1F0C}"/>
              </a:ext>
            </a:extLst>
          </p:cNvPr>
          <p:cNvSpPr txBox="1"/>
          <p:nvPr/>
        </p:nvSpPr>
        <p:spPr>
          <a:xfrm>
            <a:off x="1947334" y="5672086"/>
            <a:ext cx="873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400" dirty="0"/>
              <a:t>An overview of the methods used for ﬁsh classiﬁcation using different Computer Vision techniques from 2003 to 2021. It is evident from the graph that DL </a:t>
            </a:r>
            <a:r>
              <a:rPr lang="en-US" sz="1400" dirty="0" err="1"/>
              <a:t>andi</a:t>
            </a:r>
            <a:r>
              <a:rPr lang="en-US" sz="1400" dirty="0"/>
              <a:t> </a:t>
            </a:r>
            <a:r>
              <a:rPr lang="en-US" sz="1400" dirty="0" err="1"/>
              <a:t>ts</a:t>
            </a:r>
            <a:r>
              <a:rPr lang="en-US" sz="1400" dirty="0"/>
              <a:t> CNNs have attracted more attention than classical ML methods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3B47D-F0C4-25FA-5D29-B7CD55A3620F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7011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CC56-5074-DD38-4275-1E17CD9B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633DF-A9E5-4543-51C7-96740B6B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45"/>
            <a:ext cx="12192000" cy="616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6BA0D-7922-16B8-3685-8AA6C03C90AD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6843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AABE-9162-E66C-1FF9-FDCE46D1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BDE0F-59CD-5913-6A22-F3981D87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914"/>
            <a:ext cx="12192000" cy="5034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1FD9A-68F8-4F36-EC4B-634CCDD1D1A0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3693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AFC5-5DBD-EBEF-B1F5-E2337D65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25911-BF8F-32C7-70AD-DEFC16C3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76"/>
            <a:ext cx="12192000" cy="54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CC614-8C41-127A-682D-310275A0CD7A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2441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7F0D2-D1A6-BC71-655E-A9964FF1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742C0-C07D-B537-FA2F-E112A852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328180"/>
            <a:ext cx="7773485" cy="620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518E-AD61-C4ED-2B4D-9DDD623A125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521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5602-75F4-73A5-13E1-9EB1E8C6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AE6227D-DD82-816E-3E91-E2511D24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"/>
          <a:stretch/>
        </p:blipFill>
        <p:spPr bwMode="auto">
          <a:xfrm>
            <a:off x="0" y="989014"/>
            <a:ext cx="12192000" cy="459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A4D1D-B2CA-8DEB-DA92-DC4D361443A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9249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BA51-F4A4-AFA2-7B0C-FA96BA8B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2CF8730-B063-6EBB-FB51-DB40B4BB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713" y="643467"/>
            <a:ext cx="7846573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F58E1-FDBF-36AE-0F54-7A6F9FAF3865}"/>
              </a:ext>
            </a:extLst>
          </p:cNvPr>
          <p:cNvSpPr txBox="1"/>
          <p:nvPr/>
        </p:nvSpPr>
        <p:spPr>
          <a:xfrm>
            <a:off x="757979" y="97971"/>
            <a:ext cx="934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v3- Backbone Darknet and Feature Pyramid Network – FPN with three heads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0376-04D4-7F1F-E89F-FB2A25777E84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5822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4817-8FD3-BA79-EAEF-7197745B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01D46E-EC96-4104-D10E-F4B9A0D7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43624"/>
            <a:ext cx="10905066" cy="537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65DBB-583D-E57A-5FF2-393F48608B34}"/>
              </a:ext>
            </a:extLst>
          </p:cNvPr>
          <p:cNvSpPr txBox="1"/>
          <p:nvPr/>
        </p:nvSpPr>
        <p:spPr>
          <a:xfrm>
            <a:off x="304800" y="391886"/>
            <a:ext cx="56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Fish-1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62466-6320-2D73-C69C-1F092EF5515B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6327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9B2B2AF-6C30-4A0E-CA03-0E30EE1B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84" y="1459907"/>
            <a:ext cx="10175630" cy="7679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indent="-22860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Optimize </a:t>
            </a: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effectLst/>
              </a:rPr>
              <a:t>upsample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 step size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in YOLO-Fish-1 to better detect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tiny objects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in custom dataset.</a:t>
            </a:r>
          </a:p>
          <a:p>
            <a:pPr marL="0" marR="0" lvl="0" indent="-22860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C90B04-0EDA-7ACE-B01E-5A7EC93BDD94}"/>
              </a:ext>
            </a:extLst>
          </p:cNvPr>
          <p:cNvGraphicFramePr>
            <a:graphicFrameLocks noGrp="1"/>
          </p:cNvGraphicFramePr>
          <p:nvPr/>
        </p:nvGraphicFramePr>
        <p:xfrm>
          <a:off x="1566866" y="2405149"/>
          <a:ext cx="9052171" cy="3899394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{9D7B26C5-4107-4FEC-AEDC-1716B250A1EF}</a:tableStyleId>
              </a:tblPr>
              <a:tblGrid>
                <a:gridCol w="3142926">
                  <a:extLst>
                    <a:ext uri="{9D8B030D-6E8A-4147-A177-3AD203B41FA5}">
                      <a16:colId xmlns:a16="http://schemas.microsoft.com/office/drawing/2014/main" val="2069525453"/>
                    </a:ext>
                  </a:extLst>
                </a:gridCol>
                <a:gridCol w="5909245">
                  <a:extLst>
                    <a:ext uri="{9D8B030D-6E8A-4147-A177-3AD203B41FA5}">
                      <a16:colId xmlns:a16="http://schemas.microsoft.com/office/drawing/2014/main" val="3969970588"/>
                    </a:ext>
                  </a:extLst>
                </a:gridCol>
              </a:tblGrid>
              <a:tr h="489147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Details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626868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Small objects become hard to detect after image resizing (e.g., to 416×416).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100223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Standard YOLOv3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Uses upsampling by a factor of 2 – may not retain enough small object features.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857058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Our Custom Dataset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Contains many tiny objects that shrink significantly after resizing.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99842"/>
                  </a:ext>
                </a:extLst>
              </a:tr>
              <a:tr h="730275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Modification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Increased </a:t>
                      </a:r>
                      <a:r>
                        <a:rPr lang="en-US" sz="1600" b="0" cap="none" spc="0" dirty="0" err="1">
                          <a:solidFill>
                            <a:schemeClr val="tx1"/>
                          </a:solidFill>
                        </a:rPr>
                        <a:t>upsample</a:t>
                      </a:r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 step size from 2 to 4 for better resolution recovery.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050823"/>
                  </a:ext>
                </a:extLst>
              </a:tr>
              <a:tr h="489147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Better preservation of small object features in feature maps.</a:t>
                      </a:r>
                    </a:p>
                  </a:txBody>
                  <a:tcPr marL="134343" marR="88249" marT="103341" marB="10334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542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F0C153-BF46-66F7-CE5D-2C5DEAAE7B5F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731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B571808-2BEC-6BBB-1678-F41B5877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54" y="2203078"/>
            <a:ext cx="4703625" cy="3675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Key Enhancements in YOLO-Fish-1: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effectLst/>
              </a:rPr>
              <a:t>Upsample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 x4 feature map to improve resolution.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Merge 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effectLst/>
              </a:rPr>
              <a:t>upsampled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 features with 2nd residual block of Darknet-53.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Create additional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detection layer at scale 3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for small object detection.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Outcome: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Improved detection performance on small and low-resolution targets by refining the multi-scale detection pipeline.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FAA122-95FC-76D1-44A1-EF017CD876E3}"/>
              </a:ext>
            </a:extLst>
          </p:cNvPr>
          <p:cNvGraphicFramePr>
            <a:graphicFrameLocks noGrp="1"/>
          </p:cNvGraphicFramePr>
          <p:nvPr/>
        </p:nvGraphicFramePr>
        <p:xfrm>
          <a:off x="5911532" y="3339788"/>
          <a:ext cx="5150278" cy="2003181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5098"/>
                  </a:srgbClr>
                </a:solidFill>
              </a:tblPr>
              <a:tblGrid>
                <a:gridCol w="2406082">
                  <a:extLst>
                    <a:ext uri="{9D8B030D-6E8A-4147-A177-3AD203B41FA5}">
                      <a16:colId xmlns:a16="http://schemas.microsoft.com/office/drawing/2014/main" val="1052989255"/>
                    </a:ext>
                  </a:extLst>
                </a:gridCol>
                <a:gridCol w="2744196">
                  <a:extLst>
                    <a:ext uri="{9D8B030D-6E8A-4147-A177-3AD203B41FA5}">
                      <a16:colId xmlns:a16="http://schemas.microsoft.com/office/drawing/2014/main" val="3921930802"/>
                    </a:ext>
                  </a:extLst>
                </a:gridCol>
              </a:tblGrid>
              <a:tr h="36168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Feature Map Fusion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Dimensions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36382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Modified upsampling output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From ↓ to ↑ 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26231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Feature map from 2nd residual block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152×152×128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94557"/>
                  </a:ext>
                </a:extLst>
              </a:tr>
              <a:tr h="54716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Final merged feature map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Concatenated for enhanced feature learning</a:t>
                      </a:r>
                    </a:p>
                  </a:txBody>
                  <a:tcPr marL="92740" marR="92740" marT="92740" marB="463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625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562FC7-15DE-AB21-1F78-8F71A3562DD2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251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BEF26C5-68BF-65F6-0357-AF3BF483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AF5C30E5-584B-1762-98BF-64E28682D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273854"/>
              </p:ext>
            </p:extLst>
          </p:nvPr>
        </p:nvGraphicFramePr>
        <p:xfrm>
          <a:off x="838200" y="1409700"/>
          <a:ext cx="10515600" cy="476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6530FF7F-9D21-1C34-15EC-905CF760E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0"/>
            <a:ext cx="43434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FDF2B00F-646D-BBDF-1638-16C585A0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6422" y="923790"/>
            <a:ext cx="6552007" cy="529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ADF61-28F6-481D-F345-F061CC59DB7D}"/>
              </a:ext>
            </a:extLst>
          </p:cNvPr>
          <p:cNvSpPr txBox="1"/>
          <p:nvPr/>
        </p:nvSpPr>
        <p:spPr>
          <a:xfrm>
            <a:off x="576943" y="512759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Fish-2 Model – Spatial Pyramid Pooling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D8395-C857-B4AE-03A9-90181C1ABEF7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203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6D88-9FFD-68D1-CEC5-2D008326D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2F8EE4F-941E-9C0C-06DE-17D07DFD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8505" y="643467"/>
            <a:ext cx="629499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F2925-AB23-0832-983A-3AEBE3A17A52}"/>
              </a:ext>
            </a:extLst>
          </p:cNvPr>
          <p:cNvSpPr txBox="1"/>
          <p:nvPr/>
        </p:nvSpPr>
        <p:spPr>
          <a:xfrm>
            <a:off x="881743" y="643467"/>
            <a:ext cx="332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 Model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BD0BF-EA84-32DD-0CEA-FA7969364924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411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53D0B-405A-476F-91BA-D59B43CD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D5E2C-2997-5111-A67B-43169F0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AC7EC-E9EE-4EA1-8FAB-3CA0A88B379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4335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CBF2-98E6-46B3-6E5D-D71F78F2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B8150-9415-B8F4-9EB5-11CD4CD5DC1C}"/>
              </a:ext>
            </a:extLst>
          </p:cNvPr>
          <p:cNvSpPr txBox="1"/>
          <p:nvPr/>
        </p:nvSpPr>
        <p:spPr>
          <a:xfrm>
            <a:off x="728347" y="1014142"/>
            <a:ext cx="7250882" cy="7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Billion floating-point operations per second (BFLOPs)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42084-9256-4B03-F321-60B1DB12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9" y="2380152"/>
            <a:ext cx="9013102" cy="3334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1B6FD-51D0-CF97-F3B3-D818568827BA}"/>
              </a:ext>
            </a:extLst>
          </p:cNvPr>
          <p:cNvSpPr txBox="1"/>
          <p:nvPr/>
        </p:nvSpPr>
        <p:spPr>
          <a:xfrm>
            <a:off x="1138125" y="6604084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983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D9FCD-958F-BAA1-40F8-98CDBEB6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167F2-F214-69CD-AD6F-893B90003033}"/>
              </a:ext>
            </a:extLst>
          </p:cNvPr>
          <p:cNvSpPr txBox="1"/>
          <p:nvPr/>
        </p:nvSpPr>
        <p:spPr>
          <a:xfrm>
            <a:off x="828674" y="494414"/>
            <a:ext cx="9447440" cy="2466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Comparison of YOLO-Fish models for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YOLOv3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YOLO-Fish-1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 startAt="3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YOLO-Fish-2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Detection results on a </a:t>
            </a:r>
            <a:r>
              <a:rPr lang="en-US" sz="25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DeepFish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image.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E51FC8-B2C3-8028-A6E7-3B8B5B23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3186710"/>
            <a:ext cx="10744200" cy="22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B869D-7DE3-2672-C645-1B1406185BD9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2980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2A1C-F814-642D-97A7-29D8E825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E8D91-D255-79AD-D4B5-112DD691AC45}"/>
              </a:ext>
            </a:extLst>
          </p:cNvPr>
          <p:cNvSpPr txBox="1"/>
          <p:nvPr/>
        </p:nvSpPr>
        <p:spPr>
          <a:xfrm>
            <a:off x="828675" y="494414"/>
            <a:ext cx="10534650" cy="2401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Comparison of YOLO-Fish models for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YOLOv3 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YOLO-Fish-1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lphaLcParenBoth"/>
            </a:pP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YOLO-Fish-2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+mj-lt"/>
                <a:ea typeface="+mj-ea"/>
                <a:cs typeface="+mj-cs"/>
              </a:rPr>
              <a:t>D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etection results on a </a:t>
            </a:r>
            <a:r>
              <a:rPr lang="en-US" sz="25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OzFish</a:t>
            </a:r>
            <a:r>
              <a:rPr lang="en-US" sz="25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image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C3A0E5E-81AA-9451-040E-100F10EF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3186710"/>
            <a:ext cx="10744200" cy="22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CA645-3C9E-7EA0-77B5-ACE5FCB48907}"/>
              </a:ext>
            </a:extLst>
          </p:cNvPr>
          <p:cNvSpPr txBox="1"/>
          <p:nvPr/>
        </p:nvSpPr>
        <p:spPr>
          <a:xfrm>
            <a:off x="1214325" y="6567479"/>
            <a:ext cx="9762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22500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41689-E227-C3C4-38FF-0F1BBACB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5952E-736A-204F-9562-A419A9E96A50}"/>
              </a:ext>
            </a:extLst>
          </p:cNvPr>
          <p:cNvSpPr txBox="1"/>
          <p:nvPr/>
        </p:nvSpPr>
        <p:spPr>
          <a:xfrm>
            <a:off x="1007618" y="305385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B63814-BA0F-9E95-CE61-AE4FE232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26093"/>
              </p:ext>
            </p:extLst>
          </p:nvPr>
        </p:nvGraphicFramePr>
        <p:xfrm>
          <a:off x="5922492" y="1745526"/>
          <a:ext cx="5536002" cy="40134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8125">
                  <a:extLst>
                    <a:ext uri="{9D8B030D-6E8A-4147-A177-3AD203B41FA5}">
                      <a16:colId xmlns:a16="http://schemas.microsoft.com/office/drawing/2014/main" val="440819468"/>
                    </a:ext>
                  </a:extLst>
                </a:gridCol>
                <a:gridCol w="2235358">
                  <a:extLst>
                    <a:ext uri="{9D8B030D-6E8A-4147-A177-3AD203B41FA5}">
                      <a16:colId xmlns:a16="http://schemas.microsoft.com/office/drawing/2014/main" val="3360650145"/>
                    </a:ext>
                  </a:extLst>
                </a:gridCol>
                <a:gridCol w="2022519">
                  <a:extLst>
                    <a:ext uri="{9D8B030D-6E8A-4147-A177-3AD203B41FA5}">
                      <a16:colId xmlns:a16="http://schemas.microsoft.com/office/drawing/2014/main" val="300530863"/>
                    </a:ext>
                  </a:extLst>
                </a:gridCol>
              </a:tblGrid>
              <a:tr h="34665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Dataset/Method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Details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2973331758"/>
                  </a:ext>
                </a:extLst>
              </a:tr>
              <a:tr h="522977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Primary Dataset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DeepFish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7,339 images, 20 Environments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719848111"/>
                  </a:ext>
                </a:extLst>
              </a:tr>
              <a:tr h="1051940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Secondary Datasets</a:t>
                      </a:r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DeepFish and OzFish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Yolo Fish – 1 and Yolo Fish- 2 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1454385182"/>
                  </a:ext>
                </a:extLst>
              </a:tr>
              <a:tr h="1051940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Sample Dataset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Goldfish and Koi Fish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Random Samples (~10)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2436991508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Custom Turbid/Occluded Data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Synthetic augmentation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1331956911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CLAHE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Contrast enhancement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857035012"/>
                  </a:ext>
                </a:extLst>
              </a:tr>
              <a:tr h="346656">
                <a:tc>
                  <a:txBody>
                    <a:bodyPr/>
                    <a:lstStyle/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Wavelet Denoising</a:t>
                      </a:r>
                    </a:p>
                  </a:txBody>
                  <a:tcPr marL="94537" marR="72721" marT="72721" marB="72721" anchor="ctr"/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Speckle noise reduction</a:t>
                      </a:r>
                    </a:p>
                  </a:txBody>
                  <a:tcPr marL="94537" marR="72721" marT="72721" marB="72721" anchor="ctr"/>
                </a:tc>
                <a:extLst>
                  <a:ext uri="{0D108BD9-81ED-4DB2-BD59-A6C34878D82A}">
                    <a16:rowId xmlns:a16="http://schemas.microsoft.com/office/drawing/2014/main" val="352464397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8BABB0-8FC3-261D-CC3C-3AF0189942CC}"/>
              </a:ext>
            </a:extLst>
          </p:cNvPr>
          <p:cNvSpPr txBox="1"/>
          <p:nvPr/>
        </p:nvSpPr>
        <p:spPr>
          <a:xfrm>
            <a:off x="365760" y="5863832"/>
            <a:ext cx="1111015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A63F9-AEA6-CDFD-E6D5-9A0EA2940266}"/>
              </a:ext>
            </a:extLst>
          </p:cNvPr>
          <p:cNvSpPr txBox="1"/>
          <p:nvPr/>
        </p:nvSpPr>
        <p:spPr>
          <a:xfrm>
            <a:off x="5920835" y="10910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https://github.com/alzayats/DeepFish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25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6F0DF-45F2-D10D-77E5-394F532CD8CA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12E44-7524-287B-FC8D-09CC52161B28}"/>
              </a:ext>
            </a:extLst>
          </p:cNvPr>
          <p:cNvSpPr txBox="1"/>
          <p:nvPr/>
        </p:nvSpPr>
        <p:spPr>
          <a:xfrm>
            <a:off x="640079" y="25603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1080-pixel HD camera</a:t>
            </a: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An Intel Core i3 processor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Python 3.9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370A25-E0F9-394C-D098-500AD1AE95BE}"/>
              </a:ext>
            </a:extLst>
          </p:cNvPr>
          <p:cNvSpPr txBox="1"/>
          <p:nvPr/>
        </p:nvSpPr>
        <p:spPr>
          <a:xfrm>
            <a:off x="914399" y="6291944"/>
            <a:ext cx="8654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268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71371-E309-DD37-D884-24BA0ADB18E0}"/>
              </a:ext>
            </a:extLst>
          </p:cNvPr>
          <p:cNvSpPr txBox="1"/>
          <p:nvPr/>
        </p:nvSpPr>
        <p:spPr>
          <a:xfrm>
            <a:off x="1043631" y="1139616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FDBC9-9350-8354-1FB7-BC46141FE32A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>
                <a:effectLst/>
              </a:rPr>
              <a:t>YOLO-Fish Innovations 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Hybrid Backbone: CSP2 Module + SE Attention for richer feature extraction and focus on fish regions.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 err="1">
                <a:effectLst/>
              </a:rPr>
              <a:t>BiFPN</a:t>
            </a:r>
            <a:r>
              <a:rPr lang="en-US" sz="2200" b="0" i="0" dirty="0">
                <a:effectLst/>
              </a:rPr>
              <a:t>-Lite Neck: Lightweight multi-scale feature fusion to improve small-target recall (~10% gain).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NWD-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Loss: Combines Wasserstein distance with 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for better bounding box localization (~4% improvement).</a:t>
            </a:r>
            <a:r>
              <a:rPr lang="en-US" sz="2200" b="0" i="0" dirty="0" err="1">
                <a:effectLst/>
              </a:rPr>
              <a:t>IoU</a:t>
            </a:r>
            <a:r>
              <a:rPr lang="en-US" sz="2200" b="0" i="0" dirty="0">
                <a:effectLst/>
              </a:rPr>
              <a:t> – Intersection of unions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</a:rPr>
              <a:t>Dynamic Anchors: Multi-scale anchor system adapts to diverse fish sizes (~3% </a:t>
            </a:r>
            <a:r>
              <a:rPr lang="en-US" sz="2200" b="0" i="0" dirty="0" err="1">
                <a:effectLst/>
              </a:rPr>
              <a:t>mAP</a:t>
            </a:r>
            <a:r>
              <a:rPr lang="en-US" sz="2200" b="0" i="0" dirty="0">
                <a:effectLst/>
              </a:rPr>
              <a:t> gain).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B2465D-A9D9-F412-A0EA-145240E98B4C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52816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7FEF4-8B47-DFED-91B3-D43D440E3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CSP2 (Cross Stage Partial Network)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Efficiently splits feature maps into two parts – one goes through residual layers, and one bypasses – and then merges them. This reduces computation while retaining strong features.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SE Attention (Squeeze-and-Excitation)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 Focuses the model’s attention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important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like fish regions, by reweighting channel-wise information.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Benefit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Richer, more focused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, especially useful in cluttered or underwater environments.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AEFD2B-0D48-BE3E-706E-0285D7CE9AA6}"/>
              </a:ext>
            </a:extLst>
          </p:cNvPr>
          <p:cNvSpPr txBox="1"/>
          <p:nvPr/>
        </p:nvSpPr>
        <p:spPr>
          <a:xfrm>
            <a:off x="1045028" y="1404257"/>
            <a:ext cx="831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Hybrid Backbone: CSP2 Module + SE Attention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ED70F-0A1D-3A5E-F800-B3FF9659E8E6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78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2F65E-282F-E3F3-186A-3A86D7CF66C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E614BF1-D5E2-1330-5FE3-EDEE7A9A0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570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Automated fish detection is critical for marine conservation, sustainable fisheries, and ecological monitoring.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Traditional methods are 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Manual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Time-consuming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</a:rPr>
              <a:t>Error-prone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Deep learning (DL) revolutionizes underwater image analysis but faces challenges like turbidity, occlusion, and class imbalance.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9A8DAB-12C2-B86C-0F58-EB4597F663DA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0571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2D2CD-F5B2-EEDE-7265-FC626B70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76297E-0EE9-5A6A-3C23-8198C9DD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924DA-B17C-ADA9-F075-9C636C7F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C03A73-4674-632C-5D81-0DE2ED743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5DB9B3-9A72-C5AE-762F-3FFAD061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13FF27-704A-8638-7253-6CD7431CE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419BF42-7B8D-1C30-196B-6C8E335D4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03D46-A1A2-E27E-D3C9-7C0943570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47DE95-BCBF-BE96-3D0A-C54F832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83145-F303-6CF7-762F-837AFA05B086}"/>
              </a:ext>
            </a:extLst>
          </p:cNvPr>
          <p:cNvSpPr txBox="1"/>
          <p:nvPr/>
        </p:nvSpPr>
        <p:spPr>
          <a:xfrm>
            <a:off x="1045028" y="1404257"/>
            <a:ext cx="831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BiFPN</a:t>
            </a:r>
            <a:r>
              <a:rPr lang="en-US" sz="2400" b="1" dirty="0"/>
              <a:t>-Lite Neck: Lightweight Multi-Scale Feature Fusion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611E9-0C9E-E000-0B16-6EB2DCCED7AB}"/>
              </a:ext>
            </a:extLst>
          </p:cNvPr>
          <p:cNvSpPr txBox="1"/>
          <p:nvPr/>
        </p:nvSpPr>
        <p:spPr>
          <a:xfrm>
            <a:off x="1522540" y="2560039"/>
            <a:ext cx="8612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BiFPN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(Bidirectional Feature Pyramid Network): Fuses features at multiple scales (small, medium, large) using top-down and bottom-up paths.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Lite Version: Stripped-down for speed and efficiency while maintaining accuracy.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small object recall (e.g., small or distant fish) with about a 10% gain in detection performance for small targets.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51965-378E-165B-7B2C-C37879034367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82498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462A9-781A-91A2-6A20-5058CAF9801C}"/>
              </a:ext>
            </a:extLst>
          </p:cNvPr>
          <p:cNvSpPr txBox="1"/>
          <p:nvPr/>
        </p:nvSpPr>
        <p:spPr>
          <a:xfrm>
            <a:off x="1043631" y="981465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NWD-</a:t>
            </a:r>
            <a:r>
              <a:rPr kumimoji="0" lang="en-US" altLang="en-US" sz="2400" b="1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IoU</a:t>
            </a: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Loss: Better Bounding Box Localization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DBC81-A8B5-5B82-CA37-F530779EF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NWD (Normalized Wasserstein Distance): Measures the distributional distance between predicted and ground truth boxes.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Combined with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: Improves upon standard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IoU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 loss by better handling cases with overlapping but imprecise boxes.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Benefit: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~4% improvement in bounding box localization, meaning more accurate fish detection boundaries.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5A65BD7-9F6D-5DA2-C8F3-D7431E360191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5956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6BA2A-2F99-065A-FCD7-AAD7C46C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B56A7-D232-68D9-2A86-A3F1BD1C3C9C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Anchors: Adapts to Fish Size Variety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31574-6933-4448-5AEF-FA702FF1C4E0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Traditional YOLO uses fixed anchor boxes.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Dynamic Anchors are automatically adjusted to fit the scale and size of objects (fish, in this case).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Multi-scale anchoring helps catch tiny, medium, and large fish more effectively.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Benefit:</a:t>
            </a:r>
          </a:p>
          <a:p>
            <a:pPr marL="40005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~3%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effectLst/>
              </a:rPr>
              <a:t>mAP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 gain, boosting overall detection accuracy for diverse fish shapes and sizes.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63C67C-520C-E870-85FA-826712B2D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C9364-77DB-AE15-DCB0-06AFE377EC99}"/>
              </a:ext>
            </a:extLst>
          </p:cNvPr>
          <p:cNvSpPr txBox="1"/>
          <p:nvPr/>
        </p:nvSpPr>
        <p:spPr>
          <a:xfrm>
            <a:off x="914400" y="6485313"/>
            <a:ext cx="9089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1535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7A0AB-F622-B169-ABBE-78307D8CDDB2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Selection &amp; Training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99004-92C0-95FA-7CD3-41DFD49FBD88}"/>
              </a:ext>
            </a:extLst>
          </p:cNvPr>
          <p:cNvSpPr txBox="1"/>
          <p:nvPr/>
        </p:nvSpPr>
        <p:spPr>
          <a:xfrm>
            <a:off x="838200" y="2729969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Learning from Papers: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YOLOv5 outperforms Faster R-CNN and SSD-</a:t>
            </a:r>
            <a:r>
              <a:rPr lang="en-US" sz="2000" b="0" i="0" dirty="0" err="1">
                <a:effectLst/>
              </a:rPr>
              <a:t>MobileNet</a:t>
            </a:r>
            <a:r>
              <a:rPr lang="en-US" sz="2000" b="0" i="0" dirty="0">
                <a:effectLst/>
              </a:rPr>
              <a:t> in speed and accuracy balance (~78% mAP@0.5).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YOLO-Fish Enhancements (Paper 3): Achieves ~85% mAP@0.5 with optimized architecture.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Training Protocol: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Optimizer: </a:t>
            </a:r>
            <a:r>
              <a:rPr lang="en-US" sz="2000" b="0" i="0" dirty="0" err="1">
                <a:effectLst/>
              </a:rPr>
              <a:t>AdamW</a:t>
            </a:r>
            <a:r>
              <a:rPr lang="en-US" sz="2000" b="0" i="0" dirty="0">
                <a:effectLst/>
              </a:rPr>
              <a:t> with cosine annealing schedule (</a:t>
            </a:r>
            <a:r>
              <a:rPr lang="en-US" sz="2000" b="0" i="0" dirty="0" err="1">
                <a:effectLst/>
              </a:rPr>
              <a:t>lr</a:t>
            </a:r>
            <a:r>
              <a:rPr lang="en-US" sz="2000" b="0" i="0" dirty="0">
                <a:effectLst/>
              </a:rPr>
              <a:t>=1e-3 → 1e-5).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Augmentation: Mosaic augmentation, turbidity simulation, random occlusion masks (~30%).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8BD3FB-5FB6-BE4E-A68F-C7F4B1B1C876}"/>
              </a:ext>
            </a:extLst>
          </p:cNvPr>
          <p:cNvSpPr txBox="1"/>
          <p:nvPr/>
        </p:nvSpPr>
        <p:spPr>
          <a:xfrm>
            <a:off x="1238795" y="6280919"/>
            <a:ext cx="103087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</a:t>
            </a:r>
            <a:b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1050" b="0" i="0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Multajam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0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Rizki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Informatyka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Automatyka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Pomiary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w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Gospodarce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Ochronie</a:t>
            </a:r>
            <a:r>
              <a:rPr lang="en-US" sz="1050" b="0" i="1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050" b="0" i="1" kern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Środowiska</a:t>
            </a:r>
            <a:r>
              <a:rPr lang="en-US" sz="1050" b="0" i="0" kern="12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3796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320C9-7EF1-D723-DE84-C8002A5F99F6}"/>
              </a:ext>
            </a:extLst>
          </p:cNvPr>
          <p:cNvSpPr txBox="1"/>
          <p:nvPr/>
        </p:nvSpPr>
        <p:spPr>
          <a:xfrm>
            <a:off x="8096251" y="714621"/>
            <a:ext cx="3445167" cy="390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 and Results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4D2B1C-5143-6DB1-BC02-6C495211E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50" y="0"/>
            <a:ext cx="7472781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102867-564F-464F-DFB1-56814DD52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62968"/>
              </p:ext>
            </p:extLst>
          </p:nvPr>
        </p:nvGraphicFramePr>
        <p:xfrm>
          <a:off x="722244" y="1799199"/>
          <a:ext cx="6092729" cy="32697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9885">
                  <a:extLst>
                    <a:ext uri="{9D8B030D-6E8A-4147-A177-3AD203B41FA5}">
                      <a16:colId xmlns:a16="http://schemas.microsoft.com/office/drawing/2014/main" val="3460095396"/>
                    </a:ext>
                  </a:extLst>
                </a:gridCol>
                <a:gridCol w="994538">
                  <a:extLst>
                    <a:ext uri="{9D8B030D-6E8A-4147-A177-3AD203B41FA5}">
                      <a16:colId xmlns:a16="http://schemas.microsoft.com/office/drawing/2014/main" val="1735268101"/>
                    </a:ext>
                  </a:extLst>
                </a:gridCol>
                <a:gridCol w="1241480">
                  <a:extLst>
                    <a:ext uri="{9D8B030D-6E8A-4147-A177-3AD203B41FA5}">
                      <a16:colId xmlns:a16="http://schemas.microsoft.com/office/drawing/2014/main" val="3475156594"/>
                    </a:ext>
                  </a:extLst>
                </a:gridCol>
                <a:gridCol w="1074274">
                  <a:extLst>
                    <a:ext uri="{9D8B030D-6E8A-4147-A177-3AD203B41FA5}">
                      <a16:colId xmlns:a16="http://schemas.microsoft.com/office/drawing/2014/main" val="1130640870"/>
                    </a:ext>
                  </a:extLst>
                </a:gridCol>
                <a:gridCol w="1402552">
                  <a:extLst>
                    <a:ext uri="{9D8B030D-6E8A-4147-A177-3AD203B41FA5}">
                      <a16:colId xmlns:a16="http://schemas.microsoft.com/office/drawing/2014/main" val="2577061484"/>
                    </a:ext>
                  </a:extLst>
                </a:gridCol>
              </a:tblGrid>
              <a:tr h="932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YOLO-Fish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Baseline YOLOv5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Faster R-CNN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6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SSD-MobileNet</a:t>
                      </a:r>
                    </a:p>
                  </a:txBody>
                  <a:tcPr marL="184088" marR="131493" marT="101328" marB="2629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3287"/>
                  </a:ext>
                </a:extLst>
              </a:tr>
              <a:tr h="625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mAP@0.5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85.70%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78.20%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~72%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~74%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39300"/>
                  </a:ext>
                </a:extLst>
              </a:tr>
              <a:tr h="855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Small-Target Recall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~68%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~65%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~70%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74407"/>
                  </a:ext>
                </a:extLst>
              </a:tr>
              <a:tr h="855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FPS (Jetson AGX)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38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~45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~8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~15 FPS</a:t>
                      </a:r>
                    </a:p>
                  </a:txBody>
                  <a:tcPr marL="184088" marR="131493" marT="101328" marB="26298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48337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0BF4FE-93EA-8B8D-D67C-7C4859A0713B}"/>
              </a:ext>
            </a:extLst>
          </p:cNvPr>
          <p:cNvSpPr txBox="1"/>
          <p:nvPr/>
        </p:nvSpPr>
        <p:spPr>
          <a:xfrm>
            <a:off x="722244" y="6415274"/>
            <a:ext cx="106968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2520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632E5-2206-E2F8-50EA-9FDE5CA3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32775-8575-4382-E4AB-BA13E19FB2E8}"/>
              </a:ext>
            </a:extLst>
          </p:cNvPr>
          <p:cNvSpPr txBox="1"/>
          <p:nvPr/>
        </p:nvSpPr>
        <p:spPr>
          <a:xfrm>
            <a:off x="892629" y="816429"/>
            <a:ext cx="4920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Architecture of 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E2719-4B8D-5465-C3FD-6856EDCA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45" y="1607242"/>
            <a:ext cx="8222842" cy="422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7AF5A-6480-F096-CFFA-41CF3574D0B1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9648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B3C4-CB14-0736-A7F0-049DADE3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F37D0-5E1F-3B4E-0CF2-F8860043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1900024"/>
            <a:ext cx="6315956" cy="3057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87DA2-15AE-49C1-78AD-15811658876B}"/>
              </a:ext>
            </a:extLst>
          </p:cNvPr>
          <p:cNvSpPr txBox="1"/>
          <p:nvPr/>
        </p:nvSpPr>
        <p:spPr>
          <a:xfrm>
            <a:off x="1043908" y="862468"/>
            <a:ext cx="56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Illustration of a classification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E6E72-FC9B-0F4B-F9CD-88FF4A142AAC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6293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03A98-6742-05F7-6F01-187B9633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48FF8-9FBA-2C77-3E84-9CE0ACC78C4A}"/>
              </a:ext>
            </a:extLst>
          </p:cNvPr>
          <p:cNvSpPr txBox="1"/>
          <p:nvPr/>
        </p:nvSpPr>
        <p:spPr>
          <a:xfrm>
            <a:off x="496919" y="386930"/>
            <a:ext cx="6361081" cy="1949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Implementation in real-time fish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D0C56-96ED-6AEA-AA0F-7D05E43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58" y="2336918"/>
            <a:ext cx="4173308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8368-5E40-ABCF-4F01-F30245FA896E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68763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930377-4E2F-74A5-D7C9-501AB5EF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17EEB-03DA-8133-1480-BD33FD5DF439}"/>
              </a:ext>
            </a:extLst>
          </p:cNvPr>
          <p:cNvSpPr txBox="1"/>
          <p:nvPr/>
        </p:nvSpPr>
        <p:spPr>
          <a:xfrm>
            <a:off x="723901" y="509587"/>
            <a:ext cx="10545435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YOLO v5- The precision and recall graph of goldfish and koi: a – precision curve, b – recall curve , F1-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DF6B8-B73C-BC1F-96A1-E5B28571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7" y="1762123"/>
            <a:ext cx="6857068" cy="434153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A91-A170-16C5-D9F8-99586CBE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584" y="1762123"/>
            <a:ext cx="3971559" cy="4094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36F1A-EEC5-049E-5AB4-F62E283D322F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7786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92385-C186-30C0-2B9B-4163E4B4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506061-4820-BEF1-6AA4-A6C30C3A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487229"/>
            <a:ext cx="4742993" cy="38773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09D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9E2FBE3-491B-762F-43B5-B7CE6BF2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93" y="441760"/>
            <a:ext cx="4728015" cy="4444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C9CB76-CFA2-B30A-E5B3-CFD6ADDDB8FC}"/>
              </a:ext>
            </a:extLst>
          </p:cNvPr>
          <p:cNvSpPr txBox="1"/>
          <p:nvPr/>
        </p:nvSpPr>
        <p:spPr>
          <a:xfrm>
            <a:off x="870857" y="5648094"/>
            <a:ext cx="5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Classification results of Golden fish (Carassius auratus)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C4A81-E889-8545-BEF2-9002F9CE5608}"/>
              </a:ext>
            </a:extLst>
          </p:cNvPr>
          <p:cNvSpPr txBox="1"/>
          <p:nvPr/>
        </p:nvSpPr>
        <p:spPr>
          <a:xfrm>
            <a:off x="6565124" y="5041459"/>
            <a:ext cx="449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results of Koi fish Cyprinus </a:t>
            </a:r>
            <a:r>
              <a:rPr lang="en-US" dirty="0" err="1"/>
              <a:t>rubrofuscus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49C6E-1C38-DFAE-D2EC-130DDD979DF6}"/>
              </a:ext>
            </a:extLst>
          </p:cNvPr>
          <p:cNvSpPr txBox="1"/>
          <p:nvPr/>
        </p:nvSpPr>
        <p:spPr>
          <a:xfrm>
            <a:off x="794656" y="6294425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714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5C982-88C3-935B-07CB-AA848492188A}"/>
              </a:ext>
            </a:extLst>
          </p:cNvPr>
          <p:cNvSpPr txBox="1"/>
          <p:nvPr/>
        </p:nvSpPr>
        <p:spPr>
          <a:xfrm>
            <a:off x="1262743" y="2479385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None/>
            </a:pPr>
            <a:r>
              <a:rPr lang="en-US" sz="2400" b="0" i="0" dirty="0">
                <a:effectLst/>
                <a:latin typeface="fkGroteskNeue"/>
              </a:rPr>
              <a:t>YOLO-Fish :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fkGroteskNeue"/>
              </a:rPr>
              <a:t>A robust YOLOv5-based model designed for realistic underwater environments.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fkGroteskNeue"/>
              </a:rPr>
              <a:t>Addresses key challenges: low light, turbidity, small targets, and real-time deployment.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3BDC6-A91B-BE10-358B-09CC4FBB69E6}"/>
              </a:ext>
            </a:extLst>
          </p:cNvPr>
          <p:cNvSpPr txBox="1"/>
          <p:nvPr/>
        </p:nvSpPr>
        <p:spPr>
          <a:xfrm>
            <a:off x="1175745" y="1240135"/>
            <a:ext cx="6096000" cy="64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867E9-517B-6553-DAE0-4A677B289909}"/>
              </a:ext>
            </a:extLst>
          </p:cNvPr>
          <p:cNvSpPr txBox="1"/>
          <p:nvPr/>
        </p:nvSpPr>
        <p:spPr>
          <a:xfrm>
            <a:off x="838200" y="6485313"/>
            <a:ext cx="8403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18430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E6C8-B20F-D63F-860E-041AD79AFDD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832E4-666E-67AC-E177-81D8A82220CE}"/>
              </a:ext>
            </a:extLst>
          </p:cNvPr>
          <p:cNvSpPr txBox="1"/>
          <p:nvPr/>
        </p:nvSpPr>
        <p:spPr>
          <a:xfrm>
            <a:off x="838200" y="3360655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Knowing the datasets as YOLO need data to be converted to YOLO format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Understanding the Previous Works each with different datasets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Missing of proper code in resourceful sites like GitHub , Kaggle to implement existing models due to its updates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Identifying the updated need for object Detection by focusing on previous solution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390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47C38-5A47-310A-146B-A25BE9C583A7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Conclusion: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YOLO-Fish achieves state-of-the-art performance in underwater fish detection (~85% mAP@0.5).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Balances accuracy and speed for real-time applications while addressing environmental challenges.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Future Enhancements: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Integrate temporal modeling for large number </a:t>
            </a:r>
            <a:r>
              <a:rPr lang="en-US" sz="2000" b="0" i="0">
                <a:effectLst/>
              </a:rPr>
              <a:t>of Images.</a:t>
            </a:r>
            <a:endParaRPr lang="en-US" sz="2000" b="0" i="0" dirty="0">
              <a:effectLst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Explore semi-supervised learning to reduce annotation costs (~20–30%).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</a:rPr>
              <a:t>Optimize model further for edge deployment on low-power devices.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41A13E-6310-633D-2300-1F871B1D7DCA}"/>
              </a:ext>
            </a:extLst>
          </p:cNvPr>
          <p:cNvSpPr txBox="1"/>
          <p:nvPr/>
        </p:nvSpPr>
        <p:spPr>
          <a:xfrm>
            <a:off x="788132" y="1282338"/>
            <a:ext cx="943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sz="4000" b="0" i="0" dirty="0">
                <a:effectLst/>
                <a:latin typeface="var(--font-fk-grotesk)"/>
              </a:rPr>
              <a:t>CONCLUSION &amp;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92737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C258-E901-B4F5-E82C-4462B1388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02311-1FF0-7DE2-BE12-0BEA5D3D20D5}"/>
              </a:ext>
            </a:extLst>
          </p:cNvPr>
          <p:cNvSpPr txBox="1"/>
          <p:nvPr/>
        </p:nvSpPr>
        <p:spPr>
          <a:xfrm>
            <a:off x="1001486" y="794657"/>
            <a:ext cx="476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REFERENCES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2744C-4899-23A5-30BC-8FFD226985A8}"/>
              </a:ext>
            </a:extLst>
          </p:cNvPr>
          <p:cNvSpPr txBox="1"/>
          <p:nvPr/>
        </p:nvSpPr>
        <p:spPr>
          <a:xfrm>
            <a:off x="1001486" y="1850571"/>
            <a:ext cx="9720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 –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Goldfish,koi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fish dataset with Random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https://github.com/alzayats/DeepFish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'https://github.com/</a:t>
            </a:r>
            <a:r>
              <a:rPr lang="en-US" dirty="0" err="1"/>
              <a:t>ultralytics</a:t>
            </a:r>
            <a:r>
              <a:rPr lang="en-US" dirty="0"/>
              <a:t>/</a:t>
            </a:r>
            <a:r>
              <a:rPr lang="en-US" dirty="0" err="1"/>
              <a:t>ultralytics</a:t>
            </a:r>
            <a:r>
              <a:rPr lang="en-US" dirty="0"/>
              <a:t>’ ;url: 'https://ultralytics.com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81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BA98D-B881-74A0-6D82-FBE07A774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9D1DE-89C1-50B5-B590-408102AE3C5B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DEECA8D-57E0-1BDB-AA44-0DB678CB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35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3661C-ED8E-BC32-2CE5-4414DE9C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E0BCB-52CF-132A-C15A-C109E94790C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A122691-3F4A-859A-F1C6-732E4FC1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59479"/>
            <a:ext cx="9941319" cy="3095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Low accuracy of generic DL models in underwater conditions (e.g., Faster R-CNN: 72.1% </a:t>
            </a:r>
            <a:r>
              <a:rPr lang="en-US" sz="2400" b="0" i="0" dirty="0" err="1">
                <a:effectLst/>
              </a:rPr>
              <a:t>mAP</a:t>
            </a:r>
            <a:r>
              <a:rPr lang="en-US" sz="2400" b="0" i="0" dirty="0">
                <a:effectLst/>
              </a:rPr>
              <a:t>).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High computational cost limits real-time deployment on edge devices.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</a:rPr>
              <a:t>Class imbalance and rare species misclassification.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dirty="0">
                <a:effectLst/>
              </a:rPr>
              <a:t>YOLO-Fish Focus:</a:t>
            </a:r>
          </a:p>
          <a:p>
            <a:pPr marL="6286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Improve detection in turbid water, occluded scenes, and low-light conditions while maintaining real-time performance.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8808B4-6B46-B97E-A01F-75DAE1CF0191}"/>
              </a:ext>
            </a:extLst>
          </p:cNvPr>
          <p:cNvSpPr txBox="1"/>
          <p:nvPr/>
        </p:nvSpPr>
        <p:spPr>
          <a:xfrm>
            <a:off x="1043630" y="6090212"/>
            <a:ext cx="103101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Muksit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Abdullah, et al. "YOLO-Fish: A robust fish detection model to detect fish in realistic underwater environment."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Ecological Informatics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72 (2022): 101847.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Deepfish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Ozfish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Dataset and Mixed Dataset. Yolo Fish-1 &amp; Yolo Fish-2 models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87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48DA9-A5C0-2AC8-0854-8B25D9CE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6CE38-1BE3-73F8-00F9-1FA9F032AA74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97EF6-5CCA-7202-82AA-F34AE06B0A2F}"/>
              </a:ext>
            </a:extLst>
          </p:cNvPr>
          <p:cNvSpPr txBox="1"/>
          <p:nvPr/>
        </p:nvSpPr>
        <p:spPr>
          <a:xfrm>
            <a:off x="914400" y="2591186"/>
            <a:ext cx="10071947" cy="3777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Develop Optimized YOLOv5 Variant</a:t>
            </a:r>
          </a:p>
          <a:p>
            <a:pPr marL="57150" marR="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Tailored for underwater conditions:</a:t>
            </a:r>
          </a:p>
          <a:p>
            <a:pPr marL="571500" marR="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Turbidity, lighting issues, fish occlusion</a:t>
            </a:r>
          </a:p>
          <a:p>
            <a:pPr marL="57150" marR="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Use domain-specific augmentations and anchor tuning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Achieve High Accuracy (mAP@0.5 &gt; 80%) – Mean Average Precision</a:t>
            </a:r>
          </a:p>
          <a:p>
            <a:pPr marL="571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mAP@0.5 = Mean Average Precision at </a:t>
            </a:r>
            <a:r>
              <a:rPr lang="en-US" altLang="en-US" sz="2000" dirty="0" err="1"/>
              <a:t>IoU</a:t>
            </a:r>
            <a:r>
              <a:rPr lang="en-US" altLang="en-US" sz="2000" dirty="0"/>
              <a:t> threshold of 0.5</a:t>
            </a:r>
          </a:p>
          <a:p>
            <a:pPr marL="571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IoU</a:t>
            </a:r>
            <a:r>
              <a:rPr lang="en-US" altLang="en-US" sz="2000" dirty="0"/>
              <a:t> (Intersection over Union):</a:t>
            </a:r>
          </a:p>
          <a:p>
            <a:pPr marL="57150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/>
              <a:t>Measures how much the predicted box overlaps with the actual object box</a:t>
            </a:r>
          </a:p>
          <a:p>
            <a:pPr marL="571500" lvl="1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/>
              <a:t>IoU</a:t>
            </a:r>
            <a:r>
              <a:rPr lang="en-US" altLang="en-US" sz="2000" dirty="0"/>
              <a:t> ≥ 0.5 → considered a correct detection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F41AAC-9A02-F0E7-1FEE-2B06314D93A5}"/>
              </a:ext>
            </a:extLst>
          </p:cNvPr>
          <p:cNvSpPr txBox="1"/>
          <p:nvPr/>
        </p:nvSpPr>
        <p:spPr>
          <a:xfrm>
            <a:off x="1043631" y="6477416"/>
            <a:ext cx="9503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Multajam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Rizki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"Real-time detection and classification of fish in underwater environment using YOLOv5: a comparative study of deep learning architectures." 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Automatyka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Pomiary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Gospodarce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Ochronie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Środowiska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 (2024).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6125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8A8FD6-B905-9E0A-73F5-7FDD0AFE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4FCCA-60B6-A540-A99F-6AE8D54EF827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C953-9C2B-0B87-8BE7-14E8DCACDA8B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Enable Real-Time Inference (≥30 FPS) – Frame Per Second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Optimize for edge devices (e.g., Jetson AGX Xavier)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Techniques: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Model pruning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Quantization (FP16/INT8)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Use lightweight variants (e.g., YOLOv5n)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Handle Class Imbalance Effectively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Apply hybrid sampling to balance dataset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900" dirty="0"/>
              <a:t>Use hybrid loss functions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7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0FD7-743E-8EFC-83BF-E46AE8DB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swimming in the water&#10;&#10;AI-generated content may be incorrect.">
            <a:extLst>
              <a:ext uri="{FF2B5EF4-FFF2-40B4-BE49-F238E27FC236}">
                <a16:creationId xmlns:a16="http://schemas.microsoft.com/office/drawing/2014/main" id="{C58CBFE7-A5F2-E1F0-AD6F-A0014D08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35"/>
          <a:stretch/>
        </p:blipFill>
        <p:spPr>
          <a:xfrm>
            <a:off x="307916" y="356330"/>
            <a:ext cx="11576167" cy="1918784"/>
          </a:xfrm>
          <a:prstGeom prst="rect">
            <a:avLst/>
          </a:prstGeom>
        </p:spPr>
      </p:pic>
      <p:pic>
        <p:nvPicPr>
          <p:cNvPr id="5" name="Picture 4" descr="A collage of different types of machine learning&#10;&#10;AI-generated content may be incorrect.">
            <a:extLst>
              <a:ext uri="{FF2B5EF4-FFF2-40B4-BE49-F238E27FC236}">
                <a16:creationId xmlns:a16="http://schemas.microsoft.com/office/drawing/2014/main" id="{8AF86F13-7D29-5E1A-9657-FD66B79B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055" y="3685090"/>
            <a:ext cx="4172712" cy="2816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A924-9166-F138-662F-7195D8062293}"/>
              </a:ext>
            </a:extLst>
          </p:cNvPr>
          <p:cNvSpPr txBox="1"/>
          <p:nvPr/>
        </p:nvSpPr>
        <p:spPr>
          <a:xfrm>
            <a:off x="979713" y="2351315"/>
            <a:ext cx="1019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Illustration of four typical types of CV tasks: From Left – Image Classification (Fish – yes or no); Object Detection/ Localization, Semantic Segmentation, Instance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08F83-33EE-10EC-B352-830FC76656F4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293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BE23-5C73-34B5-92E1-65E95BBF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22099-77B9-2BE8-15AA-F2B29CF9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" y="1328663"/>
            <a:ext cx="11514933" cy="4360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721F8-375F-FC84-F9B4-A4C5CE528CFC}"/>
              </a:ext>
            </a:extLst>
          </p:cNvPr>
          <p:cNvSpPr txBox="1"/>
          <p:nvPr/>
        </p:nvSpPr>
        <p:spPr>
          <a:xfrm>
            <a:off x="2941562" y="5929086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Deep-learning Application for the Fish Identification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566B1-51A1-BE6A-25B7-C0E001B08D8A}"/>
              </a:ext>
            </a:extLst>
          </p:cNvPr>
          <p:cNvSpPr txBox="1"/>
          <p:nvPr/>
        </p:nvSpPr>
        <p:spPr>
          <a:xfrm>
            <a:off x="1043631" y="6485313"/>
            <a:ext cx="9722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Alzayat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Marcus Sheaves, and Mostafa Rahimi Azghadi. "Computer vision and deep learning for fish classification in underwater habitats: A survey."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Fish and Fisheries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23.4 (2022): 977-999.  - small size, moderate Size and Large sized including grey scale fish Dataset.</a:t>
            </a:r>
            <a:endParaRPr lang="en-US" sz="10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01BC7-A1CF-F842-6F7B-6A0172998A34}"/>
              </a:ext>
            </a:extLst>
          </p:cNvPr>
          <p:cNvSpPr txBox="1"/>
          <p:nvPr/>
        </p:nvSpPr>
        <p:spPr>
          <a:xfrm>
            <a:off x="348343" y="359229"/>
            <a:ext cx="697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66645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3208</Words>
  <Application>Microsoft Office PowerPoint</Application>
  <PresentationFormat>Widescreen</PresentationFormat>
  <Paragraphs>255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Aptos</vt:lpstr>
      <vt:lpstr>Aptos Display</vt:lpstr>
      <vt:lpstr>Aptos Narrow</vt:lpstr>
      <vt:lpstr>Arial</vt:lpstr>
      <vt:lpstr>fkGroteskNeue</vt:lpstr>
      <vt:lpstr>var(--font-fk-grotesk)</vt:lpstr>
      <vt:lpstr>Wingdings</vt:lpstr>
      <vt:lpstr>Office Theme</vt:lpstr>
      <vt:lpstr>Study on Deep-Sea Fish Detection Using Convolutional Neural Networks (CNNs)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Poojitha Priyadarshini Madari</dc:creator>
  <cp:lastModifiedBy>Poojitha Priyadarshini Madari</cp:lastModifiedBy>
  <cp:revision>1</cp:revision>
  <dcterms:created xsi:type="dcterms:W3CDTF">2025-04-09T02:12:03Z</dcterms:created>
  <dcterms:modified xsi:type="dcterms:W3CDTF">2025-04-09T21:37:13Z</dcterms:modified>
</cp:coreProperties>
</file>